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D0EA"/>
    <a:srgbClr val="FB8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74" autoAdjust="0"/>
  </p:normalViewPr>
  <p:slideViewPr>
    <p:cSldViewPr>
      <p:cViewPr varScale="1">
        <p:scale>
          <a:sx n="108" d="100"/>
          <a:sy n="108" d="100"/>
        </p:scale>
        <p:origin x="10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42AA-21A0-472E-9183-913D444B2CDA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019B-26CA-419D-9423-43D3C3E61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42AA-21A0-472E-9183-913D444B2CDA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019B-26CA-419D-9423-43D3C3E61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42AA-21A0-472E-9183-913D444B2CDA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019B-26CA-419D-9423-43D3C3E61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42AA-21A0-472E-9183-913D444B2CDA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019B-26CA-419D-9423-43D3C3E61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42AA-21A0-472E-9183-913D444B2CDA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019B-26CA-419D-9423-43D3C3E61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42AA-21A0-472E-9183-913D444B2CDA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019B-26CA-419D-9423-43D3C3E61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42AA-21A0-472E-9183-913D444B2CDA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019B-26CA-419D-9423-43D3C3E61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42AA-21A0-472E-9183-913D444B2CDA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019B-26CA-419D-9423-43D3C3E61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42AA-21A0-472E-9183-913D444B2CDA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019B-26CA-419D-9423-43D3C3E61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42AA-21A0-472E-9183-913D444B2CDA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019B-26CA-419D-9423-43D3C3E61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42AA-21A0-472E-9183-913D444B2CDA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019B-26CA-419D-9423-43D3C3E61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842AA-21A0-472E-9183-913D444B2CDA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E019B-26CA-419D-9423-43D3C3E61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K:\&#1087;&#1088;&#1077;&#1079;&#1077;&#1085;&#1090;%20&#1074;&#1080;&#1093;&#1086;&#1074;&#1072;&#1090;&#1077;&#1083;&#1080;\&#1079;&#1074;&#1091;&#1082;&#1080;%20&#1087;&#1088;&#1080;&#1088;&#1086;&#1076;&#1099;\&#1079;&#1074;&#1091;&#1082;%20&#1087;&#1088;&#1080;&#1088;&#1086;&#1076;&#1099;%20&#1079;&#1072;&#1089;&#1090;&#1072;&#1074;&#1082;&#1072;.mp3" TargetMode="External"/><Relationship Id="rId1" Type="http://schemas.microsoft.com/office/2007/relationships/media" Target="file:///K:\&#1087;&#1088;&#1077;&#1079;&#1077;&#1085;&#1090;%20&#1074;&#1080;&#1093;&#1086;&#1074;&#1072;&#1090;&#1077;&#1083;&#1080;\&#1079;&#1074;&#1091;&#1082;&#1080;%20&#1087;&#1088;&#1080;&#1088;&#1086;&#1076;&#1099;\&#1079;&#1074;&#1091;&#1082;%20&#1087;&#1088;&#1080;&#1088;&#1086;&#1076;&#1099;%20&#1079;&#1072;&#1089;&#1090;&#1072;&#1074;&#1082;&#1072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K:\&#1087;&#1088;&#1077;&#1079;&#1077;&#1085;&#1090;%20&#1074;&#1080;&#1093;&#1086;&#1074;&#1072;&#1090;&#1077;&#1083;&#1080;\&#1079;&#1074;&#1091;&#1082;&#1080;%20&#1087;&#1088;&#1080;&#1088;&#1086;&#1076;&#1099;\3D_-_zvuki_-_Docsh_(get-tune.net).mp3" TargetMode="External"/><Relationship Id="rId1" Type="http://schemas.microsoft.com/office/2007/relationships/media" Target="file:///K:\&#1087;&#1088;&#1077;&#1079;&#1077;&#1085;&#1090;%20&#1074;&#1080;&#1093;&#1086;&#1074;&#1072;&#1090;&#1077;&#1083;&#1080;\&#1079;&#1074;&#1091;&#1082;&#1080;%20&#1087;&#1088;&#1080;&#1088;&#1086;&#1076;&#1099;\3D_-_zvuki_-_Docsh_(get-tune.net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K:\&#1087;&#1088;&#1077;&#1079;&#1077;&#1085;&#1090;%20&#1074;&#1080;&#1093;&#1086;&#1074;&#1072;&#1090;&#1077;&#1083;&#1080;\&#1079;&#1074;&#1091;&#1082;&#1080;%20&#1087;&#1088;&#1080;&#1088;&#1086;&#1076;&#1099;\Zvuk_Docshu_-_Gr_m_muzika_(get-tune.net).mp3" TargetMode="External"/><Relationship Id="rId1" Type="http://schemas.microsoft.com/office/2007/relationships/media" Target="file:///K:\&#1087;&#1088;&#1077;&#1079;&#1077;&#1085;&#1090;%20&#1074;&#1080;&#1093;&#1086;&#1074;&#1072;&#1090;&#1077;&#1083;&#1080;\&#1079;&#1074;&#1091;&#1082;&#1080;%20&#1087;&#1088;&#1080;&#1088;&#1086;&#1076;&#1099;\Zvuk_Docshu_-_Gr_m_muzika_(get-tune.net)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K:\&#1087;&#1088;&#1077;&#1079;&#1077;&#1085;&#1090;%20&#1074;&#1080;&#1093;&#1086;&#1074;&#1072;&#1090;&#1077;&#1083;&#1080;\&#1079;&#1074;&#1091;&#1082;&#1080;%20&#1087;&#1088;&#1080;&#1088;&#1086;&#1076;&#1099;\Zvuki_prirody_-_Zvuk_vetra_(get-tune.net).mp3" TargetMode="External"/><Relationship Id="rId1" Type="http://schemas.microsoft.com/office/2007/relationships/media" Target="file:///K:\&#1087;&#1088;&#1077;&#1079;&#1077;&#1085;&#1090;%20&#1074;&#1080;&#1093;&#1086;&#1074;&#1072;&#1090;&#1077;&#1083;&#1080;\&#1079;&#1074;&#1091;&#1082;&#1080;%20&#1087;&#1088;&#1080;&#1088;&#1086;&#1076;&#1099;\Zvuki_prirody_-_Zvuk_vetra_(get-tune.net)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K:\&#1087;&#1088;&#1077;&#1079;&#1077;&#1085;&#1090;%20&#1074;&#1080;&#1093;&#1086;&#1074;&#1072;&#1090;&#1077;&#1083;&#1080;\&#1079;&#1074;&#1091;&#1082;&#1080;%20&#1087;&#1088;&#1080;&#1088;&#1086;&#1076;&#1099;\Priroda_-_Skrip_snega_pod_nogami_(get-tune.net).mp3" TargetMode="External"/><Relationship Id="rId1" Type="http://schemas.microsoft.com/office/2007/relationships/media" Target="file:///K:\&#1087;&#1088;&#1077;&#1079;&#1077;&#1085;&#1090;%20&#1074;&#1080;&#1093;&#1086;&#1074;&#1072;&#1090;&#1077;&#1083;&#1080;\&#1079;&#1074;&#1091;&#1082;&#1080;%20&#1087;&#1088;&#1080;&#1088;&#1086;&#1076;&#1099;\Priroda_-_Skrip_snega_pod_nogami_(get-tune.net)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chemeClr val="bg1"/>
                </a:solidFill>
              </a:rPr>
              <a:t>Явища природи</a:t>
            </a:r>
            <a:endParaRPr lang="ru-RU" sz="7200" b="1" dirty="0">
              <a:solidFill>
                <a:schemeClr val="bg1"/>
              </a:solidFill>
            </a:endParaRPr>
          </a:p>
        </p:txBody>
      </p:sp>
      <p:pic>
        <p:nvPicPr>
          <p:cNvPr id="4" name="звук природы заставка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613525"/>
            <a:ext cx="244475" cy="24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229600" cy="1143008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FF0000"/>
                </a:solidFill>
              </a:rPr>
              <a:t>ДОЩ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ДОЩ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4506" y="357166"/>
            <a:ext cx="7938022" cy="5366154"/>
          </a:xfrm>
        </p:spPr>
      </p:pic>
      <p:pic>
        <p:nvPicPr>
          <p:cNvPr id="5" name="3D_-_zvuki_-_Docsh_(get-tun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521472"/>
            <a:ext cx="244475" cy="24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00702"/>
            <a:ext cx="8186766" cy="1143008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FF0000"/>
                </a:solidFill>
              </a:rPr>
              <a:t>ГРОЗА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ГРОЗА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85786" y="357166"/>
            <a:ext cx="7686379" cy="5357850"/>
          </a:xfrm>
        </p:spPr>
      </p:pic>
      <p:pic>
        <p:nvPicPr>
          <p:cNvPr id="4" name="Zvuk_Docshu_-_Gr_m_muzika_(get-tun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755" y="6521472"/>
            <a:ext cx="244475" cy="24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0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285884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FF0000"/>
                </a:solidFill>
              </a:rPr>
              <a:t>ВІТЕР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ВЫТЕР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14348" y="106637"/>
            <a:ext cx="8001056" cy="5501385"/>
          </a:xfrm>
        </p:spPr>
      </p:pic>
      <p:pic>
        <p:nvPicPr>
          <p:cNvPr id="5" name="Zvuki_prirody_-_Zvuk_vetra_(get-tun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048" y="6521472"/>
            <a:ext cx="244475" cy="24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5786454"/>
            <a:ext cx="7829576" cy="857256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FF0000"/>
                </a:solidFill>
              </a:rPr>
              <a:t>СНІГ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снег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2910" y="243034"/>
            <a:ext cx="8001056" cy="5345767"/>
          </a:xfrm>
        </p:spPr>
      </p:pic>
      <p:pic>
        <p:nvPicPr>
          <p:cNvPr id="5" name="Priroda_-_Skrip_snega_pod_nogami_(get-tun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04" y="6521473"/>
            <a:ext cx="244475" cy="24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32643"/>
            <a:ext cx="8229600" cy="1214446"/>
          </a:xfrm>
        </p:spPr>
        <p:txBody>
          <a:bodyPr>
            <a:normAutofit/>
          </a:bodyPr>
          <a:lstStyle/>
          <a:p>
            <a:r>
              <a:rPr lang="uk-UA" sz="7200" b="1" dirty="0" smtClean="0">
                <a:solidFill>
                  <a:srgbClr val="FF0000"/>
                </a:solidFill>
              </a:rPr>
              <a:t>РОСА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рос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0091" y="332656"/>
            <a:ext cx="6929486" cy="523425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429264"/>
            <a:ext cx="8229600" cy="1214446"/>
          </a:xfrm>
        </p:spPr>
        <p:txBody>
          <a:bodyPr/>
          <a:lstStyle/>
          <a:p>
            <a:r>
              <a:rPr lang="uk-UA" dirty="0" smtClean="0"/>
              <a:t>   </a:t>
            </a:r>
            <a:r>
              <a:rPr lang="uk-UA" sz="7200" b="1" dirty="0" smtClean="0">
                <a:solidFill>
                  <a:srgbClr val="FF0000"/>
                </a:solidFill>
              </a:rPr>
              <a:t>ТУМАН</a:t>
            </a:r>
            <a:endParaRPr lang="ru-RU" dirty="0"/>
          </a:p>
        </p:txBody>
      </p:sp>
      <p:pic>
        <p:nvPicPr>
          <p:cNvPr id="4" name="Содержимое 3" descr="тума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67868"/>
            <a:ext cx="7429552" cy="511532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229600" cy="1143008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FF0000"/>
                </a:solidFill>
              </a:rPr>
              <a:t>ВЕСЕЛКА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веселка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7" y="214289"/>
            <a:ext cx="7894492" cy="523763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500702"/>
            <a:ext cx="8229600" cy="1143008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FF0000"/>
                </a:solidFill>
              </a:rPr>
              <a:t>БЛИСКАВКА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блискавка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28662" y="214290"/>
            <a:ext cx="7429552" cy="5214974"/>
          </a:xfrm>
        </p:spPr>
      </p:pic>
      <p:pic>
        <p:nvPicPr>
          <p:cNvPr id="3" name="LIGHTNING-THUNDER-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69" y="625061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11</Words>
  <Application>Microsoft Office PowerPoint</Application>
  <PresentationFormat>Экран (4:3)</PresentationFormat>
  <Paragraphs>9</Paragraphs>
  <Slides>9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Явища природи</vt:lpstr>
      <vt:lpstr>ДОЩ</vt:lpstr>
      <vt:lpstr>ГРОЗА</vt:lpstr>
      <vt:lpstr>ВІТЕР</vt:lpstr>
      <vt:lpstr>СНІГ</vt:lpstr>
      <vt:lpstr>РОСА</vt:lpstr>
      <vt:lpstr>   ТУМАН</vt:lpstr>
      <vt:lpstr>ВЕСЕЛКА</vt:lpstr>
      <vt:lpstr>БЛИСКАВКА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UserPC</dc:creator>
  <cp:lastModifiedBy>Sanya</cp:lastModifiedBy>
  <cp:revision>12</cp:revision>
  <dcterms:created xsi:type="dcterms:W3CDTF">2013-11-13T18:21:25Z</dcterms:created>
  <dcterms:modified xsi:type="dcterms:W3CDTF">2015-02-12T17:08:35Z</dcterms:modified>
</cp:coreProperties>
</file>