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2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69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23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64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2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10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6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4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1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D40D-9F76-4598-BE1D-F128BDB46C74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D0CD-02D7-4FEF-BAE9-91F9DCEFD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7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ringDek.jpg"/>
          <p:cNvPicPr>
            <a:picLocks noChangeAspect="1"/>
          </p:cNvPicPr>
          <p:nvPr/>
        </p:nvPicPr>
        <p:blipFill rotWithShape="1">
          <a:blip r:embed="rId2"/>
          <a:srcRect t="4860" b="4426"/>
          <a:stretch/>
        </p:blipFill>
        <p:spPr>
          <a:xfrm>
            <a:off x="683568" y="1916832"/>
            <a:ext cx="7992888" cy="479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85074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uk-UA" sz="138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ПОСУД</a:t>
            </a:r>
            <a:endParaRPr lang="ru-RU" sz="138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85789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КАСТРЮЛЯ</a:t>
            </a:r>
            <a:endParaRPr lang="ru-RU" sz="9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violeta_roz_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442" t="12134" r="12174" b="3867"/>
          <a:stretch/>
        </p:blipFill>
        <p:spPr>
          <a:xfrm>
            <a:off x="683568" y="188640"/>
            <a:ext cx="781526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6612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13800" b="1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пательня</a:t>
            </a:r>
            <a:endParaRPr lang="ru-RU" sz="13800" b="1" cap="none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MLA_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49" y="692696"/>
            <a:ext cx="8779190" cy="481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АЙНИК ЗАВАРОЧНЫЙ ЧУГУННЫЙ Поз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64" t="6470" r="9353" b="4234"/>
          <a:stretch/>
        </p:blipFill>
        <p:spPr>
          <a:xfrm>
            <a:off x="1680188" y="116632"/>
            <a:ext cx="5829463" cy="536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ЧАЙНИК</a:t>
            </a:r>
            <a:endParaRPr lang="ru-RU" sz="9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ЧАШКА</a:t>
            </a:r>
            <a:endParaRPr lang="ru-RU" sz="9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2000124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0"/>
            <a:ext cx="5442422" cy="544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БЛЮДЦЕ</a:t>
            </a:r>
            <a:endParaRPr lang="ru-RU" sz="9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zakusochnaya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57" t="26682" r="17073" b="22919"/>
          <a:stretch/>
        </p:blipFill>
        <p:spPr>
          <a:xfrm>
            <a:off x="809205" y="836712"/>
            <a:ext cx="757142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92d487-e2ee-11df-a31f-001c232d80a2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255965"/>
            <a:ext cx="6319409" cy="54726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7332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ЛОЖКА</a:t>
            </a:r>
            <a:endParaRPr lang="ru-RU" sz="9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ilka+vilka+stolovaya+stolovie+pribori+kuhonnie+pribori+528657186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82360"/>
            <a:ext cx="8414410" cy="631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ВИДЕЛКА</a:t>
            </a:r>
            <a:endParaRPr lang="ru-RU" sz="9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cord_577851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50015"/>
            <a:ext cx="6120680" cy="62660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85789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</a:t>
            </a:r>
            <a:r>
              <a:rPr lang="uk-UA" sz="96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ІЖ</a:t>
            </a:r>
            <a:endParaRPr lang="ru-RU" sz="96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ПОСУД</vt:lpstr>
      <vt:lpstr>КАСТРЮЛЯ</vt:lpstr>
      <vt:lpstr>пательня</vt:lpstr>
      <vt:lpstr>ЧАЙНИК</vt:lpstr>
      <vt:lpstr>ЧАШКА</vt:lpstr>
      <vt:lpstr>БЛЮДЦЕ</vt:lpstr>
      <vt:lpstr>ЛОЖКА</vt:lpstr>
      <vt:lpstr>ВИДЕЛКА</vt:lpstr>
      <vt:lpstr>НІЖ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Sanya</cp:lastModifiedBy>
  <cp:revision>6</cp:revision>
  <dcterms:created xsi:type="dcterms:W3CDTF">2015-02-02T19:05:29Z</dcterms:created>
  <dcterms:modified xsi:type="dcterms:W3CDTF">2015-02-03T15:13:19Z</dcterms:modified>
</cp:coreProperties>
</file>