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6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Autofit/>
          </a:bodyPr>
          <a:lstStyle/>
          <a:p>
            <a:r>
              <a:rPr lang="uk-UA" sz="13800" b="1" dirty="0" smtClean="0"/>
              <a:t>«</a:t>
            </a:r>
            <a:r>
              <a:rPr lang="uk-UA" sz="13800" b="1" dirty="0" smtClean="0">
                <a:solidFill>
                  <a:srgbClr val="0000FF"/>
                </a:solidFill>
              </a:rPr>
              <a:t>М</a:t>
            </a:r>
            <a:r>
              <a:rPr lang="uk-UA" sz="13800" b="1" dirty="0" smtClean="0">
                <a:solidFill>
                  <a:srgbClr val="FF0000"/>
                </a:solidFill>
              </a:rPr>
              <a:t>е</a:t>
            </a:r>
            <a:r>
              <a:rPr lang="uk-UA" sz="13800" b="1" dirty="0" smtClean="0">
                <a:solidFill>
                  <a:srgbClr val="0000FF"/>
                </a:solidFill>
              </a:rPr>
              <a:t>бл</a:t>
            </a:r>
            <a:r>
              <a:rPr lang="uk-UA" sz="13800" b="1" dirty="0" smtClean="0">
                <a:solidFill>
                  <a:srgbClr val="FF0000"/>
                </a:solidFill>
              </a:rPr>
              <a:t>і</a:t>
            </a:r>
            <a:r>
              <a:rPr lang="uk-UA" sz="13800" b="1" dirty="0" smtClean="0"/>
              <a:t>»</a:t>
            </a:r>
            <a:endParaRPr lang="uk-UA" sz="13800" b="1" dirty="0"/>
          </a:p>
        </p:txBody>
      </p:sp>
      <p:pic>
        <p:nvPicPr>
          <p:cNvPr id="4098" name="Picture 2" descr="http://udobno-mgn.ru/resized/files/tovars/garniturkopiya_800_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0" b="19361"/>
          <a:stretch/>
        </p:blipFill>
        <p:spPr bwMode="auto">
          <a:xfrm>
            <a:off x="179511" y="2132856"/>
            <a:ext cx="88604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35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4664"/>
          <a:stretch/>
        </p:blipFill>
        <p:spPr>
          <a:xfrm>
            <a:off x="179512" y="188640"/>
            <a:ext cx="8876212" cy="482453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30120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3800" b="1" dirty="0" smtClean="0">
                <a:solidFill>
                  <a:srgbClr val="0000FF"/>
                </a:solidFill>
              </a:rPr>
              <a:t>Д</a:t>
            </a:r>
            <a:r>
              <a:rPr lang="uk-UA" sz="13800" b="1" dirty="0" smtClean="0">
                <a:solidFill>
                  <a:srgbClr val="FF0000"/>
                </a:solidFill>
              </a:rPr>
              <a:t>и</a:t>
            </a:r>
            <a:r>
              <a:rPr lang="uk-UA" sz="13800" b="1" dirty="0" smtClean="0">
                <a:solidFill>
                  <a:srgbClr val="0000FF"/>
                </a:solidFill>
              </a:rPr>
              <a:t>в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r>
              <a:rPr lang="uk-UA" sz="13800" b="1" dirty="0" smtClean="0">
                <a:solidFill>
                  <a:srgbClr val="0000FF"/>
                </a:solidFill>
              </a:rPr>
              <a:t>н</a:t>
            </a:r>
            <a:endParaRPr lang="uk-UA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8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852936"/>
            <a:ext cx="6624736" cy="922114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В</a:t>
            </a:r>
            <a:r>
              <a:rPr lang="uk-UA" sz="13800" b="1" dirty="0" smtClean="0"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solidFill>
                  <a:srgbClr val="0000FF"/>
                </a:solidFill>
              </a:rPr>
              <a:t>ш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r>
              <a:rPr lang="uk-UA" sz="13800" b="1" dirty="0" smtClean="0">
                <a:solidFill>
                  <a:srgbClr val="0000FF"/>
                </a:solidFill>
              </a:rPr>
              <a:t>лк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0" r="37568"/>
          <a:stretch/>
        </p:blipFill>
        <p:spPr>
          <a:xfrm>
            <a:off x="827584" y="241338"/>
            <a:ext cx="2030963" cy="6448413"/>
          </a:xfrm>
        </p:spPr>
      </p:pic>
    </p:spTree>
    <p:extLst>
      <p:ext uri="{BB962C8B-B14F-4D97-AF65-F5344CB8AC3E}">
        <p14:creationId xmlns:p14="http://schemas.microsoft.com/office/powerpoint/2010/main" val="1302718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301208"/>
            <a:ext cx="8229600" cy="850106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Ш</a:t>
            </a:r>
            <a:r>
              <a:rPr lang="uk-UA" sz="13800" b="1" dirty="0" smtClean="0">
                <a:solidFill>
                  <a:srgbClr val="FF0000"/>
                </a:solidFill>
              </a:rPr>
              <a:t>и</a:t>
            </a:r>
            <a:r>
              <a:rPr lang="uk-UA" sz="13800" b="1" dirty="0" smtClean="0">
                <a:solidFill>
                  <a:srgbClr val="0000FF"/>
                </a:solidFill>
              </a:rPr>
              <a:t>рм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7675" r="12249" b="6619"/>
          <a:stretch/>
        </p:blipFill>
        <p:spPr>
          <a:xfrm>
            <a:off x="1475656" y="116632"/>
            <a:ext cx="6048672" cy="4824536"/>
          </a:xfrm>
        </p:spPr>
      </p:pic>
    </p:spTree>
    <p:extLst>
      <p:ext uri="{BB962C8B-B14F-4D97-AF65-F5344CB8AC3E}">
        <p14:creationId xmlns:p14="http://schemas.microsoft.com/office/powerpoint/2010/main" val="72773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31426"/>
            <a:ext cx="8229600" cy="1296144"/>
          </a:xfrm>
        </p:spPr>
        <p:txBody>
          <a:bodyPr>
            <a:noAutofit/>
          </a:bodyPr>
          <a:lstStyle/>
          <a:p>
            <a:r>
              <a:rPr lang="ru-RU" sz="13800" dirty="0" err="1" smtClean="0">
                <a:solidFill>
                  <a:srgbClr val="0000FF"/>
                </a:solidFill>
              </a:rPr>
              <a:t>Ст</a:t>
            </a:r>
            <a:r>
              <a:rPr lang="uk-UA" sz="13800" dirty="0" err="1" smtClean="0">
                <a:solidFill>
                  <a:srgbClr val="FF0000"/>
                </a:solidFill>
              </a:rPr>
              <a:t>і</a:t>
            </a:r>
            <a:r>
              <a:rPr lang="uk-UA" sz="13800" dirty="0" err="1" smtClean="0">
                <a:solidFill>
                  <a:srgbClr val="0000FF"/>
                </a:solidFill>
              </a:rPr>
              <a:t>л</a:t>
            </a:r>
            <a:endParaRPr lang="uk-UA" sz="13800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b="4962"/>
          <a:stretch/>
        </p:blipFill>
        <p:spPr>
          <a:xfrm>
            <a:off x="1115616" y="116632"/>
            <a:ext cx="6552728" cy="5112568"/>
          </a:xfrm>
        </p:spPr>
      </p:pic>
    </p:spTree>
    <p:extLst>
      <p:ext uri="{BB962C8B-B14F-4D97-AF65-F5344CB8AC3E}">
        <p14:creationId xmlns:p14="http://schemas.microsoft.com/office/powerpoint/2010/main" val="1751653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229600" cy="778098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Л</a:t>
            </a:r>
            <a:r>
              <a:rPr lang="uk-UA" sz="13800" b="1" dirty="0" smtClean="0"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solidFill>
                  <a:srgbClr val="0000FF"/>
                </a:solidFill>
              </a:rPr>
              <a:t>жк</a:t>
            </a:r>
            <a:r>
              <a:rPr lang="uk-UA" sz="13800" b="1" dirty="0" smtClean="0">
                <a:solidFill>
                  <a:srgbClr val="FF0000"/>
                </a:solidFill>
              </a:rPr>
              <a:t>о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 b="13082"/>
          <a:stretch/>
        </p:blipFill>
        <p:spPr>
          <a:xfrm>
            <a:off x="755576" y="188640"/>
            <a:ext cx="7400850" cy="4104456"/>
          </a:xfrm>
        </p:spPr>
      </p:pic>
    </p:spTree>
    <p:extLst>
      <p:ext uri="{BB962C8B-B14F-4D97-AF65-F5344CB8AC3E}">
        <p14:creationId xmlns:p14="http://schemas.microsoft.com/office/powerpoint/2010/main" val="1922543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850106"/>
          </a:xfrm>
        </p:spPr>
        <p:txBody>
          <a:bodyPr>
            <a:noAutofit/>
          </a:bodyPr>
          <a:lstStyle/>
          <a:p>
            <a:r>
              <a:rPr lang="uk-UA" sz="11500" b="1" dirty="0" smtClean="0">
                <a:solidFill>
                  <a:srgbClr val="0000FF"/>
                </a:solidFill>
              </a:rPr>
              <a:t>Ст</a:t>
            </a:r>
            <a:r>
              <a:rPr lang="uk-UA" sz="11500" b="1" dirty="0" smtClean="0">
                <a:solidFill>
                  <a:srgbClr val="FF0000"/>
                </a:solidFill>
              </a:rPr>
              <a:t>і</a:t>
            </a:r>
            <a:r>
              <a:rPr lang="uk-UA" sz="11500" b="1" dirty="0" smtClean="0">
                <a:solidFill>
                  <a:srgbClr val="0000FF"/>
                </a:solidFill>
              </a:rPr>
              <a:t>л</a:t>
            </a:r>
            <a:r>
              <a:rPr lang="uk-UA" sz="11500" b="1" dirty="0" smtClean="0">
                <a:solidFill>
                  <a:srgbClr val="FF0000"/>
                </a:solidFill>
              </a:rPr>
              <a:t>е</a:t>
            </a:r>
            <a:r>
              <a:rPr lang="uk-UA" sz="11500" b="1" dirty="0" smtClean="0">
                <a:solidFill>
                  <a:srgbClr val="0000FF"/>
                </a:solidFill>
              </a:rPr>
              <a:t>ць</a:t>
            </a:r>
            <a:endParaRPr lang="uk-UA" sz="11500" b="1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8903"/>
          <a:stretch/>
        </p:blipFill>
        <p:spPr>
          <a:xfrm>
            <a:off x="1979712" y="116632"/>
            <a:ext cx="4309070" cy="5282141"/>
          </a:xfrm>
        </p:spPr>
      </p:pic>
    </p:spTree>
    <p:extLst>
      <p:ext uri="{BB962C8B-B14F-4D97-AF65-F5344CB8AC3E}">
        <p14:creationId xmlns:p14="http://schemas.microsoft.com/office/powerpoint/2010/main" val="3319468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229600" cy="1872208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Кр</a:t>
            </a:r>
            <a:r>
              <a:rPr lang="uk-UA" sz="13800" b="1" dirty="0" smtClean="0">
                <a:solidFill>
                  <a:srgbClr val="FF0000"/>
                </a:solidFill>
              </a:rPr>
              <a:t>і</a:t>
            </a:r>
            <a:r>
              <a:rPr lang="uk-UA" sz="13800" b="1" dirty="0" smtClean="0">
                <a:solidFill>
                  <a:srgbClr val="0000FF"/>
                </a:solidFill>
              </a:rPr>
              <a:t>сл</a:t>
            </a:r>
            <a:r>
              <a:rPr lang="uk-UA" sz="13800" b="1" dirty="0" smtClean="0">
                <a:solidFill>
                  <a:srgbClr val="FF0000"/>
                </a:solidFill>
              </a:rPr>
              <a:t>о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11714" r="21467" b="4900"/>
          <a:stretch/>
        </p:blipFill>
        <p:spPr>
          <a:xfrm>
            <a:off x="1691680" y="116632"/>
            <a:ext cx="5599478" cy="5112568"/>
          </a:xfrm>
        </p:spPr>
      </p:pic>
    </p:spTree>
    <p:extLst>
      <p:ext uri="{BB962C8B-B14F-4D97-AF65-F5344CB8AC3E}">
        <p14:creationId xmlns:p14="http://schemas.microsoft.com/office/powerpoint/2010/main" val="3253652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21267"/>
            <a:ext cx="8229600" cy="850106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Т</a:t>
            </a:r>
            <a:r>
              <a:rPr lang="uk-UA" sz="13800" b="1" dirty="0" smtClean="0">
                <a:solidFill>
                  <a:srgbClr val="FF0000"/>
                </a:solidFill>
              </a:rPr>
              <a:t>у</a:t>
            </a:r>
            <a:r>
              <a:rPr lang="uk-UA" sz="13800" b="1" dirty="0" smtClean="0">
                <a:solidFill>
                  <a:srgbClr val="0000FF"/>
                </a:solidFill>
              </a:rPr>
              <a:t>мб</a:t>
            </a:r>
            <a:r>
              <a:rPr lang="uk-UA" sz="13800" b="1" dirty="0" smtClean="0">
                <a:solidFill>
                  <a:srgbClr val="FF0000"/>
                </a:solidFill>
              </a:rPr>
              <a:t>о</a:t>
            </a:r>
            <a:r>
              <a:rPr lang="uk-UA" sz="13800" b="1" dirty="0" smtClean="0">
                <a:solidFill>
                  <a:srgbClr val="0000FF"/>
                </a:solidFill>
              </a:rPr>
              <a:t>чк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imkin.ru/pics/editor/tumba34dar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6532"/>
          <a:stretch/>
        </p:blipFill>
        <p:spPr bwMode="auto">
          <a:xfrm>
            <a:off x="1403648" y="476672"/>
            <a:ext cx="5904656" cy="47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88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872208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Трюм</a:t>
            </a:r>
            <a:r>
              <a:rPr lang="uk-UA" sz="13800" b="1" dirty="0" smtClean="0">
                <a:solidFill>
                  <a:srgbClr val="FF0000"/>
                </a:solidFill>
              </a:rPr>
              <a:t>о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30"/>
            <a:ext cx="3935229" cy="5285178"/>
          </a:xfrm>
        </p:spPr>
      </p:pic>
    </p:spTree>
    <p:extLst>
      <p:ext uri="{BB962C8B-B14F-4D97-AF65-F5344CB8AC3E}">
        <p14:creationId xmlns:p14="http://schemas.microsoft.com/office/powerpoint/2010/main" val="3502964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6293"/>
            <a:ext cx="8229600" cy="850106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solidFill>
                  <a:srgbClr val="0000FF"/>
                </a:solidFill>
              </a:rPr>
              <a:t>Ш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r>
              <a:rPr lang="uk-UA" sz="13800" b="1" dirty="0" smtClean="0">
                <a:solidFill>
                  <a:srgbClr val="0000FF"/>
                </a:solidFill>
              </a:rPr>
              <a:t>ф</a:t>
            </a:r>
            <a:r>
              <a:rPr lang="uk-UA" sz="13800" b="1" dirty="0" smtClean="0">
                <a:solidFill>
                  <a:srgbClr val="FF0000"/>
                </a:solidFill>
              </a:rPr>
              <a:t>а</a:t>
            </a:r>
            <a:endParaRPr lang="uk-UA" sz="13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inskdrev.msk.ru/img/image/img/shkaf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040560" cy="51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33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ua.prom.st/68857123_w640_h640_img059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53" y="548680"/>
            <a:ext cx="9684905" cy="53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725144"/>
            <a:ext cx="439248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199" y="55892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8000" b="1" dirty="0" smtClean="0">
                <a:solidFill>
                  <a:srgbClr val="0000FF"/>
                </a:solidFill>
              </a:rPr>
              <a:t>Шк</a:t>
            </a:r>
            <a:r>
              <a:rPr lang="uk-UA" sz="8000" b="1" dirty="0" smtClean="0">
                <a:solidFill>
                  <a:srgbClr val="FF0000"/>
                </a:solidFill>
              </a:rPr>
              <a:t>і</a:t>
            </a:r>
            <a:r>
              <a:rPr lang="uk-UA" sz="8000" b="1" dirty="0" smtClean="0">
                <a:solidFill>
                  <a:srgbClr val="0000FF"/>
                </a:solidFill>
              </a:rPr>
              <a:t>л</a:t>
            </a:r>
            <a:r>
              <a:rPr lang="uk-UA" sz="8000" b="1" dirty="0" smtClean="0"/>
              <a:t>ь</a:t>
            </a:r>
            <a:r>
              <a:rPr lang="uk-UA" sz="8000" b="1" dirty="0" smtClean="0">
                <a:solidFill>
                  <a:srgbClr val="0000FF"/>
                </a:solidFill>
              </a:rPr>
              <a:t>н</a:t>
            </a:r>
            <a:r>
              <a:rPr lang="uk-UA" sz="8000" b="1" dirty="0" smtClean="0">
                <a:solidFill>
                  <a:srgbClr val="FF0000"/>
                </a:solidFill>
              </a:rPr>
              <a:t>а</a:t>
            </a:r>
            <a:r>
              <a:rPr lang="uk-UA" sz="8000" b="1" dirty="0" smtClean="0">
                <a:solidFill>
                  <a:srgbClr val="0000FF"/>
                </a:solidFill>
              </a:rPr>
              <a:t> д</a:t>
            </a:r>
            <a:r>
              <a:rPr lang="uk-UA" sz="8000" b="1" dirty="0" smtClean="0">
                <a:solidFill>
                  <a:srgbClr val="FF0000"/>
                </a:solidFill>
              </a:rPr>
              <a:t>о</a:t>
            </a:r>
            <a:r>
              <a:rPr lang="uk-UA" sz="8000" b="1" dirty="0" smtClean="0">
                <a:solidFill>
                  <a:srgbClr val="0000FF"/>
                </a:solidFill>
              </a:rPr>
              <a:t>шк</a:t>
            </a:r>
            <a:r>
              <a:rPr lang="uk-UA" sz="8000" b="1" dirty="0" smtClean="0">
                <a:solidFill>
                  <a:srgbClr val="FF0000"/>
                </a:solidFill>
              </a:rPr>
              <a:t>а</a:t>
            </a:r>
            <a:endParaRPr lang="uk-U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25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«Меблі»</vt:lpstr>
      <vt:lpstr>Стіл</vt:lpstr>
      <vt:lpstr>Ліжко</vt:lpstr>
      <vt:lpstr>Стілець</vt:lpstr>
      <vt:lpstr>Крісло</vt:lpstr>
      <vt:lpstr>Тумбочка</vt:lpstr>
      <vt:lpstr>Трюмо</vt:lpstr>
      <vt:lpstr>Шафа</vt:lpstr>
      <vt:lpstr>Презентация PowerPoint</vt:lpstr>
      <vt:lpstr>Презентация PowerPoint</vt:lpstr>
      <vt:lpstr>Вішалка</vt:lpstr>
      <vt:lpstr>Ширма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Стіл</dc:title>
  <dc:creator>helena</dc:creator>
  <cp:lastModifiedBy>Sanya</cp:lastModifiedBy>
  <cp:revision>9</cp:revision>
  <dcterms:created xsi:type="dcterms:W3CDTF">2015-02-01T11:55:05Z</dcterms:created>
  <dcterms:modified xsi:type="dcterms:W3CDTF">2015-02-13T23:50:35Z</dcterms:modified>
</cp:coreProperties>
</file>