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EDDB-A190-4AF3-A93E-9313E8D13049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B4A-9729-4ABC-9F67-F7547F14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7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EDDB-A190-4AF3-A93E-9313E8D13049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B4A-9729-4ABC-9F67-F7547F14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EDDB-A190-4AF3-A93E-9313E8D13049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B4A-9729-4ABC-9F67-F7547F14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78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EDDB-A190-4AF3-A93E-9313E8D13049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B4A-9729-4ABC-9F67-F7547F14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56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EDDB-A190-4AF3-A93E-9313E8D13049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B4A-9729-4ABC-9F67-F7547F14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83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EDDB-A190-4AF3-A93E-9313E8D13049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B4A-9729-4ABC-9F67-F7547F14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23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EDDB-A190-4AF3-A93E-9313E8D13049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B4A-9729-4ABC-9F67-F7547F14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26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EDDB-A190-4AF3-A93E-9313E8D13049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B4A-9729-4ABC-9F67-F7547F14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9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EDDB-A190-4AF3-A93E-9313E8D13049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B4A-9729-4ABC-9F67-F7547F14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2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EDDB-A190-4AF3-A93E-9313E8D13049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B4A-9729-4ABC-9F67-F7547F14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EDDB-A190-4AF3-A93E-9313E8D13049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B4A-9729-4ABC-9F67-F7547F14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85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FEDDB-A190-4AF3-A93E-9313E8D13049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CBB4A-9729-4ABC-9F67-F7547F14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2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p3"/><Relationship Id="rId7" Type="http://schemas.openxmlformats.org/officeDocument/2006/relationships/image" Target="../media/image12.jp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4747"/>
            <a:ext cx="8377449" cy="1008112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009900"/>
                </a:solidFill>
              </a:rPr>
              <a:t>   Тварини та їх дитинчата </a:t>
            </a:r>
            <a:endParaRPr lang="ru-RU" sz="5400" b="1" dirty="0">
              <a:solidFill>
                <a:srgbClr val="0099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821"/>
            <a:ext cx="7272808" cy="50325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8391" y="630932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Вихователь: Клименко Н.Л.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339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4013" y="239339"/>
            <a:ext cx="3923928" cy="780459"/>
          </a:xfrm>
        </p:spPr>
        <p:txBody>
          <a:bodyPr>
            <a:normAutofit fontScale="90000"/>
          </a:bodyPr>
          <a:lstStyle/>
          <a:p>
            <a:r>
              <a:rPr lang="uk-UA" sz="7200" b="1" dirty="0" smtClean="0">
                <a:solidFill>
                  <a:srgbClr val="0070C0"/>
                </a:solidFill>
              </a:rPr>
              <a:t>К</a:t>
            </a:r>
            <a:r>
              <a:rPr lang="uk-UA" sz="7200" b="1" dirty="0" smtClean="0">
                <a:solidFill>
                  <a:srgbClr val="FF0000"/>
                </a:solidFill>
              </a:rPr>
              <a:t>о</a:t>
            </a:r>
            <a:r>
              <a:rPr lang="uk-UA" sz="7200" b="1" dirty="0" smtClean="0">
                <a:solidFill>
                  <a:srgbClr val="0070C0"/>
                </a:solidFill>
              </a:rPr>
              <a:t>р</a:t>
            </a:r>
            <a:r>
              <a:rPr lang="uk-UA" sz="7200" b="1" dirty="0" smtClean="0">
                <a:solidFill>
                  <a:srgbClr val="FF0000"/>
                </a:solidFill>
              </a:rPr>
              <a:t>о</a:t>
            </a:r>
            <a:r>
              <a:rPr lang="uk-UA" sz="7200" b="1" dirty="0" smtClean="0">
                <a:solidFill>
                  <a:srgbClr val="0070C0"/>
                </a:solidFill>
              </a:rPr>
              <a:t>в</a:t>
            </a:r>
            <a:r>
              <a:rPr lang="uk-UA" sz="7200" b="1" dirty="0" smtClean="0">
                <a:solidFill>
                  <a:srgbClr val="FF0000"/>
                </a:solidFill>
              </a:rPr>
              <a:t>а</a:t>
            </a:r>
            <a:r>
              <a:rPr lang="uk-UA" sz="7200" b="1" dirty="0" smtClean="0"/>
              <a:t> </a:t>
            </a:r>
            <a:endParaRPr lang="ru-RU" sz="7200" b="1" dirty="0"/>
          </a:p>
        </p:txBody>
      </p:sp>
      <p:pic>
        <p:nvPicPr>
          <p:cNvPr id="4" name="Объект 3" descr="Blog - Russ-edin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040559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44814" y="5445224"/>
            <a:ext cx="3312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>
                <a:solidFill>
                  <a:srgbClr val="0070C0"/>
                </a:solidFill>
                <a:latin typeface="+mj-lt"/>
                <a:ea typeface="+mj-ea"/>
                <a:cs typeface="Trebuchet MS"/>
              </a:rPr>
              <a:t>Т</a:t>
            </a:r>
            <a:r>
              <a:rPr lang="uk-UA" sz="7200" b="1" dirty="0">
                <a:solidFill>
                  <a:srgbClr val="FF0000"/>
                </a:solidFill>
                <a:latin typeface="+mj-lt"/>
                <a:ea typeface="+mj-ea"/>
                <a:cs typeface="Trebuchet MS"/>
              </a:rPr>
              <a:t>е</a:t>
            </a:r>
            <a:r>
              <a:rPr lang="uk-UA" sz="7200" b="1" dirty="0">
                <a:solidFill>
                  <a:srgbClr val="0070C0"/>
                </a:solidFill>
                <a:latin typeface="+mj-lt"/>
                <a:ea typeface="+mj-ea"/>
                <a:cs typeface="Trebuchet MS"/>
              </a:rPr>
              <a:t>л</a:t>
            </a:r>
            <a:r>
              <a:rPr lang="uk-UA" sz="7200" b="1" dirty="0">
                <a:solidFill>
                  <a:srgbClr val="FF0000"/>
                </a:solidFill>
                <a:latin typeface="+mj-lt"/>
                <a:ea typeface="+mj-ea"/>
                <a:cs typeface="Trebuchet MS"/>
              </a:rPr>
              <a:t>я </a:t>
            </a:r>
            <a:endParaRPr lang="ru-RU" sz="7200" b="1" dirty="0">
              <a:solidFill>
                <a:srgbClr val="FF0000"/>
              </a:solidFill>
              <a:latin typeface="+mj-lt"/>
              <a:ea typeface="+mj-ea"/>
              <a:cs typeface="Trebuchet MS"/>
            </a:endParaRPr>
          </a:p>
        </p:txBody>
      </p:sp>
      <p:pic>
        <p:nvPicPr>
          <p:cNvPr id="7" name="коров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52251" y="1992240"/>
            <a:ext cx="609600" cy="609600"/>
          </a:xfrm>
          <a:prstGeom prst="rect">
            <a:avLst/>
          </a:prstGeom>
        </p:spPr>
      </p:pic>
      <p:pic>
        <p:nvPicPr>
          <p:cNvPr id="1026" name="Picture 2" descr="http://lib.rus.ec/i/98/382598/img_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00998" y="3640502"/>
            <a:ext cx="3619662" cy="277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5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589240"/>
            <a:ext cx="3672408" cy="80906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0070C0"/>
                </a:solidFill>
              </a:rPr>
              <a:t>Ц</a:t>
            </a:r>
            <a:r>
              <a:rPr lang="uk-UA" sz="8000" b="1" dirty="0" smtClean="0">
                <a:solidFill>
                  <a:srgbClr val="FF0000"/>
                </a:solidFill>
              </a:rPr>
              <a:t>у</a:t>
            </a:r>
            <a:r>
              <a:rPr lang="uk-UA" sz="8000" b="1" dirty="0" smtClean="0">
                <a:solidFill>
                  <a:srgbClr val="0070C0"/>
                </a:solidFill>
              </a:rPr>
              <a:t>ц</a:t>
            </a:r>
            <a:r>
              <a:rPr lang="uk-UA" sz="8000" b="1" dirty="0" smtClean="0">
                <a:solidFill>
                  <a:srgbClr val="FF0000"/>
                </a:solidFill>
              </a:rPr>
              <a:t>е</a:t>
            </a:r>
            <a:r>
              <a:rPr lang="uk-UA" sz="8000" b="1" dirty="0" smtClean="0">
                <a:solidFill>
                  <a:srgbClr val="0070C0"/>
                </a:solidFill>
              </a:rPr>
              <a:t>н</a:t>
            </a:r>
            <a:r>
              <a:rPr lang="uk-UA" sz="8000" b="1" dirty="0" smtClean="0">
                <a:solidFill>
                  <a:srgbClr val="FF0000"/>
                </a:solidFill>
              </a:rPr>
              <a:t>я 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4029" y="188640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70C0"/>
                </a:solidFill>
                <a:latin typeface="+mj-lt"/>
                <a:ea typeface="+mj-ea"/>
                <a:cs typeface="Trebuchet MS"/>
              </a:rPr>
              <a:t>С</a:t>
            </a:r>
            <a:r>
              <a:rPr lang="uk-UA" sz="8000" b="1" dirty="0">
                <a:solidFill>
                  <a:srgbClr val="FF0000"/>
                </a:solidFill>
                <a:latin typeface="+mj-lt"/>
                <a:ea typeface="+mj-ea"/>
                <a:cs typeface="Trebuchet MS"/>
              </a:rPr>
              <a:t>о</a:t>
            </a:r>
            <a:r>
              <a:rPr lang="uk-UA" sz="8000" b="1" dirty="0">
                <a:solidFill>
                  <a:srgbClr val="0070C0"/>
                </a:solidFill>
                <a:latin typeface="+mj-lt"/>
                <a:ea typeface="+mj-ea"/>
                <a:cs typeface="Trebuchet MS"/>
              </a:rPr>
              <a:t>б</a:t>
            </a:r>
            <a:r>
              <a:rPr lang="uk-UA" sz="8000" b="1" dirty="0">
                <a:solidFill>
                  <a:srgbClr val="FF0000"/>
                </a:solidFill>
                <a:latin typeface="+mj-lt"/>
                <a:ea typeface="+mj-ea"/>
                <a:cs typeface="Trebuchet MS"/>
              </a:rPr>
              <a:t>а</a:t>
            </a:r>
            <a:r>
              <a:rPr lang="uk-UA" sz="8000" b="1" dirty="0">
                <a:solidFill>
                  <a:srgbClr val="0070C0"/>
                </a:solidFill>
                <a:latin typeface="+mj-lt"/>
                <a:ea typeface="+mj-ea"/>
                <a:cs typeface="Trebuchet MS"/>
              </a:rPr>
              <a:t>к</a:t>
            </a:r>
            <a:r>
              <a:rPr lang="uk-UA" sz="8000" b="1" dirty="0">
                <a:solidFill>
                  <a:srgbClr val="FF0000"/>
                </a:solidFill>
                <a:latin typeface="+mj-lt"/>
                <a:ea typeface="+mj-ea"/>
                <a:cs typeface="Trebuchet MS"/>
              </a:rPr>
              <a:t>а</a:t>
            </a:r>
            <a:r>
              <a:rPr lang="uk-UA" sz="8000" b="1" dirty="0">
                <a:solidFill>
                  <a:srgbClr val="0070C0"/>
                </a:solidFill>
                <a:latin typeface="+mj-lt"/>
                <a:ea typeface="+mj-ea"/>
                <a:cs typeface="Trebuchet MS"/>
              </a:rPr>
              <a:t> </a:t>
            </a:r>
            <a:endParaRPr lang="ru-RU" sz="8000" b="1" dirty="0">
              <a:solidFill>
                <a:srgbClr val="0070C0"/>
              </a:solidFill>
              <a:latin typeface="+mj-lt"/>
              <a:ea typeface="+mj-ea"/>
              <a:cs typeface="Trebuchet MS"/>
            </a:endParaRPr>
          </a:p>
        </p:txBody>
      </p:sp>
      <p:pic>
        <p:nvPicPr>
          <p:cNvPr id="7" name="dog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9014" y="1855778"/>
            <a:ext cx="609600" cy="609600"/>
          </a:xfrm>
          <a:prstGeom prst="rect">
            <a:avLst/>
          </a:prstGeom>
        </p:spPr>
      </p:pic>
      <p:pic>
        <p:nvPicPr>
          <p:cNvPr id="2050" name="Picture 2" descr="http://pngimg.com/upload/dog_PNG24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2536" y="-196713"/>
            <a:ext cx="5963025" cy="410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enistyle.ru/pupp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0072" y="3747883"/>
            <a:ext cx="3063526" cy="235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32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5039"/>
            <a:ext cx="2842478" cy="907503"/>
          </a:xfrm>
        </p:spPr>
        <p:txBody>
          <a:bodyPr>
            <a:noAutofit/>
          </a:bodyPr>
          <a:lstStyle/>
          <a:p>
            <a:r>
              <a:rPr lang="uk-UA" sz="8800" b="1" dirty="0">
                <a:solidFill>
                  <a:srgbClr val="0070C0"/>
                </a:solidFill>
              </a:rPr>
              <a:t>К</a:t>
            </a:r>
            <a:r>
              <a:rPr lang="uk-UA" sz="8800" b="1" dirty="0">
                <a:solidFill>
                  <a:srgbClr val="FF0000"/>
                </a:solidFill>
              </a:rPr>
              <a:t>і</a:t>
            </a:r>
            <a:r>
              <a:rPr lang="uk-UA" sz="8800" b="1" dirty="0">
                <a:solidFill>
                  <a:srgbClr val="0070C0"/>
                </a:solidFill>
              </a:rPr>
              <a:t>н</a:t>
            </a:r>
            <a:r>
              <a:rPr lang="uk-UA" sz="8800" b="1" dirty="0">
                <a:solidFill>
                  <a:srgbClr val="FF0000"/>
                </a:solidFill>
              </a:rPr>
              <a:t>ь</a:t>
            </a:r>
            <a:r>
              <a:rPr lang="uk-UA" sz="8800" b="1" dirty="0" smtClean="0"/>
              <a:t> </a:t>
            </a:r>
            <a:endParaRPr lang="ru-RU" sz="8800" b="1" dirty="0"/>
          </a:p>
        </p:txBody>
      </p:sp>
      <p:pic>
        <p:nvPicPr>
          <p:cNvPr id="4" name="Объект 3" descr="КЛИПАРТ Животные в png. Обсуждение на LiveInternet - Российский Сервис Онлайн-Дневников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930" y="189853"/>
            <a:ext cx="4464497" cy="47113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419872" y="5229200"/>
            <a:ext cx="29904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dirty="0">
                <a:solidFill>
                  <a:srgbClr val="0070C0"/>
                </a:solidFill>
                <a:latin typeface="+mj-lt"/>
                <a:ea typeface="+mj-ea"/>
                <a:cs typeface="Trebuchet MS"/>
              </a:rPr>
              <a:t>Л</a:t>
            </a:r>
            <a:r>
              <a:rPr lang="uk-UA" sz="8800" b="1" dirty="0">
                <a:solidFill>
                  <a:srgbClr val="FF0000"/>
                </a:solidFill>
                <a:latin typeface="+mj-lt"/>
                <a:ea typeface="+mj-ea"/>
                <a:cs typeface="Trebuchet MS"/>
              </a:rPr>
              <a:t>о</a:t>
            </a:r>
            <a:r>
              <a:rPr lang="uk-UA" sz="8800" b="1" dirty="0">
                <a:solidFill>
                  <a:srgbClr val="0070C0"/>
                </a:solidFill>
                <a:latin typeface="+mj-lt"/>
                <a:ea typeface="+mj-ea"/>
                <a:cs typeface="Trebuchet MS"/>
              </a:rPr>
              <a:t>ш</a:t>
            </a:r>
            <a:r>
              <a:rPr lang="uk-UA" sz="8800" b="1" dirty="0">
                <a:solidFill>
                  <a:srgbClr val="FF0000"/>
                </a:solidFill>
                <a:latin typeface="+mj-lt"/>
                <a:ea typeface="+mj-ea"/>
                <a:cs typeface="Trebuchet MS"/>
              </a:rPr>
              <a:t>а </a:t>
            </a:r>
            <a:endParaRPr lang="ru-RU" sz="8800" b="1" dirty="0">
              <a:solidFill>
                <a:srgbClr val="FF0000"/>
              </a:solidFill>
              <a:latin typeface="+mj-lt"/>
              <a:ea typeface="+mj-ea"/>
              <a:cs typeface="Trebuchet MS"/>
            </a:endParaRPr>
          </a:p>
        </p:txBody>
      </p:sp>
      <p:pic>
        <p:nvPicPr>
          <p:cNvPr id="7" name="Loshad.-Stuk-kopyt-i-rzhanie-loshadi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76001" y="797742"/>
            <a:ext cx="609600" cy="609600"/>
          </a:xfrm>
          <a:prstGeom prst="rect">
            <a:avLst/>
          </a:prstGeom>
        </p:spPr>
      </p:pic>
      <p:pic>
        <p:nvPicPr>
          <p:cNvPr id="3074" name="Picture 2" descr="http://s2.pic4you.ru/allimage/y2013/08-27/12216/375464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3166914" cy="3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1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661248"/>
            <a:ext cx="4570670" cy="521028"/>
          </a:xfrm>
        </p:spPr>
        <p:txBody>
          <a:bodyPr>
            <a:noAutofit/>
          </a:bodyPr>
          <a:lstStyle/>
          <a:p>
            <a:r>
              <a:rPr lang="uk-UA" sz="9600" b="1" dirty="0">
                <a:solidFill>
                  <a:srgbClr val="0070C0"/>
                </a:solidFill>
              </a:rPr>
              <a:t>К</a:t>
            </a:r>
            <a:r>
              <a:rPr lang="uk-UA" sz="9600" b="1" dirty="0">
                <a:solidFill>
                  <a:srgbClr val="FF0000"/>
                </a:solidFill>
              </a:rPr>
              <a:t>о</a:t>
            </a:r>
            <a:r>
              <a:rPr lang="uk-UA" sz="9600" b="1" dirty="0">
                <a:solidFill>
                  <a:srgbClr val="0070C0"/>
                </a:solidFill>
              </a:rPr>
              <a:t>ш</a:t>
            </a:r>
            <a:r>
              <a:rPr lang="uk-UA" sz="9600" b="1" dirty="0">
                <a:solidFill>
                  <a:srgbClr val="FF0000"/>
                </a:solidFill>
              </a:rPr>
              <a:t>е</a:t>
            </a:r>
            <a:r>
              <a:rPr lang="uk-UA" sz="9600" b="1" dirty="0">
                <a:solidFill>
                  <a:srgbClr val="0070C0"/>
                </a:solidFill>
              </a:rPr>
              <a:t>н</a:t>
            </a:r>
            <a:r>
              <a:rPr lang="uk-UA" sz="9600" b="1" dirty="0">
                <a:solidFill>
                  <a:srgbClr val="FF0000"/>
                </a:solidFill>
              </a:rPr>
              <a:t>я</a:t>
            </a:r>
            <a:r>
              <a:rPr lang="uk-UA" sz="9600" b="1" dirty="0">
                <a:solidFill>
                  <a:srgbClr val="0070C0"/>
                </a:solidFill>
              </a:rPr>
              <a:t> </a:t>
            </a:r>
            <a:endParaRPr lang="ru-RU" sz="9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116632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>
                <a:solidFill>
                  <a:srgbClr val="0070C0"/>
                </a:solidFill>
                <a:latin typeface="+mj-lt"/>
                <a:ea typeface="+mj-ea"/>
                <a:cs typeface="Trebuchet MS"/>
              </a:rPr>
              <a:t>К</a:t>
            </a:r>
            <a:r>
              <a:rPr lang="uk-UA" sz="9600" b="1" dirty="0">
                <a:solidFill>
                  <a:srgbClr val="FF0000"/>
                </a:solidFill>
                <a:latin typeface="+mj-lt"/>
                <a:ea typeface="+mj-ea"/>
                <a:cs typeface="Trebuchet MS"/>
              </a:rPr>
              <a:t>і</a:t>
            </a:r>
            <a:r>
              <a:rPr lang="uk-UA" sz="9600" b="1" dirty="0">
                <a:solidFill>
                  <a:srgbClr val="0070C0"/>
                </a:solidFill>
                <a:latin typeface="+mj-lt"/>
                <a:ea typeface="+mj-ea"/>
                <a:cs typeface="Trebuchet MS"/>
              </a:rPr>
              <a:t>т</a:t>
            </a:r>
            <a:r>
              <a:rPr lang="uk-UA" sz="7200" b="1" dirty="0" smtClean="0"/>
              <a:t> </a:t>
            </a:r>
            <a:endParaRPr lang="ru-RU" sz="7200" b="1" dirty="0"/>
          </a:p>
        </p:txBody>
      </p:sp>
      <p:pic>
        <p:nvPicPr>
          <p:cNvPr id="7" name="cat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6296" y="1988840"/>
            <a:ext cx="609600" cy="609600"/>
          </a:xfrm>
          <a:prstGeom prst="rect">
            <a:avLst/>
          </a:prstGeom>
        </p:spPr>
      </p:pic>
      <p:pic>
        <p:nvPicPr>
          <p:cNvPr id="4098" name="Picture 2" descr="http://lenagold.narod.ru/fon/clipart/k/kot/kosh1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2454"/>
            <a:ext cx="5400600" cy="406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-fotki.yandex.ru/get/3611/inmira.1a/0_381ef_e55c60ab_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23" y="3789040"/>
            <a:ext cx="1771361" cy="279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1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36" y="5301208"/>
            <a:ext cx="4824536" cy="1296144"/>
          </a:xfrm>
        </p:spPr>
        <p:txBody>
          <a:bodyPr>
            <a:noAutofit/>
          </a:bodyPr>
          <a:lstStyle/>
          <a:p>
            <a:r>
              <a:rPr lang="uk-UA" sz="9600" b="1" dirty="0">
                <a:solidFill>
                  <a:srgbClr val="0070C0"/>
                </a:solidFill>
              </a:rPr>
              <a:t>К</a:t>
            </a:r>
            <a:r>
              <a:rPr lang="uk-UA" sz="9600" b="1" dirty="0">
                <a:solidFill>
                  <a:srgbClr val="FF0000"/>
                </a:solidFill>
              </a:rPr>
              <a:t>у</a:t>
            </a:r>
            <a:r>
              <a:rPr lang="uk-UA" sz="9600" b="1" dirty="0">
                <a:solidFill>
                  <a:srgbClr val="0070C0"/>
                </a:solidFill>
              </a:rPr>
              <a:t>р</a:t>
            </a:r>
            <a:r>
              <a:rPr lang="uk-UA" sz="9600" b="1" dirty="0">
                <a:solidFill>
                  <a:srgbClr val="FF0000"/>
                </a:solidFill>
              </a:rPr>
              <a:t>и</a:t>
            </a:r>
            <a:r>
              <a:rPr lang="uk-UA" sz="9600" b="1" dirty="0">
                <a:solidFill>
                  <a:srgbClr val="0070C0"/>
                </a:solidFill>
              </a:rPr>
              <a:t>ц</a:t>
            </a:r>
            <a:r>
              <a:rPr lang="uk-UA" sz="9600" b="1" dirty="0">
                <a:solidFill>
                  <a:srgbClr val="FF0000"/>
                </a:solidFill>
              </a:rPr>
              <a:t>я 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92" y="4515"/>
            <a:ext cx="4093436" cy="44568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85594"/>
            <a:ext cx="4283968" cy="4172406"/>
          </a:xfrm>
          <a:prstGeom prst="rect">
            <a:avLst/>
          </a:prstGeom>
        </p:spPr>
      </p:pic>
      <p:pic>
        <p:nvPicPr>
          <p:cNvPr id="6" name="куриц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47664" y="404664"/>
            <a:ext cx="609600" cy="609600"/>
          </a:xfrm>
          <a:prstGeom prst="rect">
            <a:avLst/>
          </a:prstGeom>
        </p:spPr>
      </p:pic>
      <p:pic>
        <p:nvPicPr>
          <p:cNvPr id="7" name="zvuki-Cyplyata(mp3chunk.co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92080" y="5857132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2080" y="1340768"/>
            <a:ext cx="4158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uk-UA" sz="9600" b="1" dirty="0">
                <a:solidFill>
                  <a:srgbClr val="0070C0"/>
                </a:solidFill>
                <a:latin typeface="+mj-lt"/>
                <a:ea typeface="+mj-ea"/>
                <a:cs typeface="Trebuchet MS"/>
              </a:rPr>
              <a:t>К</a:t>
            </a:r>
            <a:r>
              <a:rPr lang="uk-UA" sz="9600" b="1" dirty="0">
                <a:solidFill>
                  <a:srgbClr val="FF0000"/>
                </a:solidFill>
                <a:latin typeface="+mj-lt"/>
                <a:ea typeface="+mj-ea"/>
                <a:cs typeface="Trebuchet MS"/>
              </a:rPr>
              <a:t>у</a:t>
            </a:r>
            <a:r>
              <a:rPr lang="uk-UA" sz="9600" b="1" dirty="0">
                <a:solidFill>
                  <a:srgbClr val="0070C0"/>
                </a:solidFill>
                <a:latin typeface="+mj-lt"/>
                <a:ea typeface="+mj-ea"/>
                <a:cs typeface="Trebuchet MS"/>
              </a:rPr>
              <a:t>рч</a:t>
            </a:r>
            <a:r>
              <a:rPr lang="uk-UA" sz="9600" b="1" dirty="0">
                <a:solidFill>
                  <a:srgbClr val="FF0000"/>
                </a:solidFill>
                <a:latin typeface="+mj-lt"/>
                <a:ea typeface="+mj-ea"/>
                <a:cs typeface="Trebuchet MS"/>
              </a:rPr>
              <a:t>а </a:t>
            </a:r>
            <a:endParaRPr lang="ru-RU" sz="9600" b="1" dirty="0">
              <a:solidFill>
                <a:srgbClr val="FF0000"/>
              </a:solidFill>
              <a:latin typeface="+mj-lt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5173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8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906" y="2663240"/>
            <a:ext cx="4211960" cy="859740"/>
          </a:xfrm>
        </p:spPr>
        <p:txBody>
          <a:bodyPr>
            <a:noAutofit/>
          </a:bodyPr>
          <a:lstStyle/>
          <a:p>
            <a:pPr algn="ctr"/>
            <a:r>
              <a:rPr lang="uk-UA" sz="9600" b="1" dirty="0" smtClean="0">
                <a:solidFill>
                  <a:srgbClr val="0070C0"/>
                </a:solidFill>
              </a:rPr>
              <a:t>К</a:t>
            </a:r>
            <a:r>
              <a:rPr lang="uk-UA" sz="9600" b="1" dirty="0" smtClean="0">
                <a:solidFill>
                  <a:srgbClr val="FF0000"/>
                </a:solidFill>
              </a:rPr>
              <a:t>о</a:t>
            </a:r>
            <a:r>
              <a:rPr lang="uk-UA" sz="9600" b="1" dirty="0" smtClean="0">
                <a:solidFill>
                  <a:srgbClr val="0070C0"/>
                </a:solidFill>
              </a:rPr>
              <a:t>з</a:t>
            </a:r>
            <a:r>
              <a:rPr lang="uk-UA" sz="9600" b="1" dirty="0" smtClean="0">
                <a:solidFill>
                  <a:srgbClr val="FF0000"/>
                </a:solidFill>
              </a:rPr>
              <a:t>е</a:t>
            </a:r>
            <a:r>
              <a:rPr lang="uk-UA" sz="9600" b="1" dirty="0" smtClean="0">
                <a:solidFill>
                  <a:srgbClr val="0070C0"/>
                </a:solidFill>
              </a:rPr>
              <a:t>н</a:t>
            </a:r>
            <a:r>
              <a:rPr lang="uk-UA" sz="9600" b="1" dirty="0" smtClean="0">
                <a:solidFill>
                  <a:srgbClr val="FF0000"/>
                </a:solidFill>
              </a:rPr>
              <a:t>я</a:t>
            </a:r>
            <a:r>
              <a:rPr lang="uk-UA" sz="9600" b="1" dirty="0" smtClean="0"/>
              <a:t> </a:t>
            </a:r>
            <a:endParaRPr lang="ru-RU" sz="9600" b="1" dirty="0"/>
          </a:p>
        </p:txBody>
      </p:sp>
      <p:pic>
        <p:nvPicPr>
          <p:cNvPr id="5" name="Объект 4" descr="Чудо природы по имени Дуська - Аргументы Недели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4" t="3609" r="8369" b="2685"/>
          <a:stretch/>
        </p:blipFill>
        <p:spPr bwMode="auto">
          <a:xfrm flipH="1">
            <a:off x="5345831" y="3522980"/>
            <a:ext cx="3384377" cy="33167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7544" y="-17140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solidFill>
                  <a:srgbClr val="0070C0"/>
                </a:solidFill>
                <a:latin typeface="+mj-lt"/>
                <a:ea typeface="+mj-ea"/>
                <a:cs typeface="Trebuchet MS"/>
              </a:rPr>
              <a:t>К</a:t>
            </a:r>
            <a:r>
              <a:rPr lang="uk-UA" sz="9600" b="1" dirty="0" smtClean="0">
                <a:solidFill>
                  <a:srgbClr val="FF0000"/>
                </a:solidFill>
                <a:latin typeface="+mj-lt"/>
                <a:ea typeface="+mj-ea"/>
                <a:cs typeface="Trebuchet MS"/>
              </a:rPr>
              <a:t>о</a:t>
            </a:r>
            <a:r>
              <a:rPr lang="uk-UA" sz="9600" b="1" dirty="0" smtClean="0">
                <a:solidFill>
                  <a:srgbClr val="0070C0"/>
                </a:solidFill>
                <a:latin typeface="+mj-lt"/>
                <a:ea typeface="+mj-ea"/>
                <a:cs typeface="Trebuchet MS"/>
              </a:rPr>
              <a:t>з</a:t>
            </a:r>
            <a:r>
              <a:rPr lang="uk-UA" sz="9600" b="1" dirty="0" smtClean="0">
                <a:solidFill>
                  <a:srgbClr val="FF0000"/>
                </a:solidFill>
                <a:latin typeface="+mj-lt"/>
                <a:ea typeface="+mj-ea"/>
                <a:cs typeface="Trebuchet MS"/>
              </a:rPr>
              <a:t>а</a:t>
            </a:r>
            <a:endParaRPr lang="ru-RU" sz="9600" b="1" dirty="0">
              <a:solidFill>
                <a:srgbClr val="FF0000"/>
              </a:solidFill>
              <a:latin typeface="+mj-lt"/>
              <a:ea typeface="+mj-ea"/>
              <a:cs typeface="Trebuchet MS"/>
            </a:endParaRPr>
          </a:p>
        </p:txBody>
      </p:sp>
      <p:pic>
        <p:nvPicPr>
          <p:cNvPr id="5122" name="Picture 2" descr="http://img-fotki.yandex.ru/get/9322/16969765.1da/0_8af26_6c40a84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6" y="594176"/>
            <a:ext cx="5400600" cy="465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[all-Sounds.ru]zvuki-kozly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7544" y="6012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22</Words>
  <Application>Microsoft Office PowerPoint</Application>
  <PresentationFormat>Экран (4:3)</PresentationFormat>
  <Paragraphs>14</Paragraphs>
  <Slides>7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Trebuchet MS</vt:lpstr>
      <vt:lpstr>Тема Office</vt:lpstr>
      <vt:lpstr>   Тварини та їх дитинчата </vt:lpstr>
      <vt:lpstr>Корова </vt:lpstr>
      <vt:lpstr>Цуценя </vt:lpstr>
      <vt:lpstr>Кінь </vt:lpstr>
      <vt:lpstr>Кошеня </vt:lpstr>
      <vt:lpstr>Куриця </vt:lpstr>
      <vt:lpstr>Козеня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Тварини та їх дитинчата</dc:title>
  <dc:creator>Mikael</dc:creator>
  <cp:lastModifiedBy>Sanya</cp:lastModifiedBy>
  <cp:revision>11</cp:revision>
  <dcterms:created xsi:type="dcterms:W3CDTF">2015-02-08T13:40:19Z</dcterms:created>
  <dcterms:modified xsi:type="dcterms:W3CDTF">2015-02-12T17:16:10Z</dcterms:modified>
</cp:coreProperties>
</file>