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2" r:id="rId5"/>
    <p:sldId id="271" r:id="rId6"/>
    <p:sldId id="272" r:id="rId7"/>
    <p:sldId id="264" r:id="rId8"/>
    <p:sldId id="259" r:id="rId9"/>
    <p:sldId id="263" r:id="rId10"/>
    <p:sldId id="260" r:id="rId11"/>
    <p:sldId id="265" r:id="rId12"/>
    <p:sldId id="266" r:id="rId13"/>
    <p:sldId id="261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06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CF8E-B8EC-4153-BE8E-4B736FB4C19F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8761-B8D6-46FD-B349-0E629E856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7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CF8E-B8EC-4153-BE8E-4B736FB4C19F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8761-B8D6-46FD-B349-0E629E856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022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CF8E-B8EC-4153-BE8E-4B736FB4C19F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8761-B8D6-46FD-B349-0E629E856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82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CF8E-B8EC-4153-BE8E-4B736FB4C19F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8761-B8D6-46FD-B349-0E629E856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8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CF8E-B8EC-4153-BE8E-4B736FB4C19F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8761-B8D6-46FD-B349-0E629E856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61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CF8E-B8EC-4153-BE8E-4B736FB4C19F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8761-B8D6-46FD-B349-0E629E856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3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CF8E-B8EC-4153-BE8E-4B736FB4C19F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8761-B8D6-46FD-B349-0E629E856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165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CF8E-B8EC-4153-BE8E-4B736FB4C19F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8761-B8D6-46FD-B349-0E629E856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52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CF8E-B8EC-4153-BE8E-4B736FB4C19F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8761-B8D6-46FD-B349-0E629E856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529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CF8E-B8EC-4153-BE8E-4B736FB4C19F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8761-B8D6-46FD-B349-0E629E856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748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FCF8E-B8EC-4153-BE8E-4B736FB4C19F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E8761-B8D6-46FD-B349-0E629E856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128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FCF8E-B8EC-4153-BE8E-4B736FB4C19F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E8761-B8D6-46FD-B349-0E629E856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03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1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tdata.ru/u4/photoF6EF/20391700111-0/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08" y="116632"/>
            <a:ext cx="784887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тичий двор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7577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620688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5280" y="5517232"/>
            <a:ext cx="7772400" cy="1470025"/>
          </a:xfrm>
        </p:spPr>
        <p:txBody>
          <a:bodyPr>
            <a:normAutofit/>
          </a:bodyPr>
          <a:lstStyle/>
          <a:p>
            <a:r>
              <a:rPr lang="uk-UA" sz="5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ПТ</a:t>
            </a:r>
            <a:r>
              <a:rPr lang="uk-UA" sz="5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r>
              <a:rPr lang="uk-UA" sz="5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Ш</a:t>
            </a:r>
            <a:r>
              <a:rPr lang="uk-UA" sz="5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</a:t>
            </a:r>
            <a:r>
              <a:rPr lang="uk-UA" sz="5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</a:t>
            </a:r>
            <a:r>
              <a:rPr lang="uk-UA" sz="5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</a:t>
            </a:r>
            <a:r>
              <a:rPr lang="uk-UA" sz="5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Й ДВ</a:t>
            </a:r>
            <a:r>
              <a:rPr lang="uk-UA" sz="5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і</a:t>
            </a:r>
            <a:r>
              <a:rPr lang="uk-UA" sz="5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</a:t>
            </a:r>
            <a:endParaRPr lang="ru-RU" sz="5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иси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260648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242" y="5445224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Г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</a:t>
            </a:r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</a:t>
            </a:r>
            <a:endParaRPr lang="ru-RU" sz="6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480" y="157748"/>
            <a:ext cx="8229600" cy="1006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122" name="Picture 2" descr="http://www.oracle-today.ru/upload/iblock/888/p12121312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446449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5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45224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Г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</a:t>
            </a:r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СК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endParaRPr lang="ru-RU" sz="6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Golosa-zhivotnyh-i-ptic-Gus_(muzofon.co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221820"/>
            <a:ext cx="609600" cy="609601"/>
          </a:xfrm>
        </p:spPr>
      </p:pic>
      <p:sp>
        <p:nvSpPr>
          <p:cNvPr id="4" name="AutoShape 2" descr="data:image/jpeg;base64,/9j/4AAQSkZJRgABAQAAAQABAAD/2wCEAAkGBxQTEhUUEhQUFhUXFxobFxcXGBsbHBkdHRcYGx8ZFhobHCggGholHhcXITEhJyksLy4uGx8zODMsNygtLiwBCgoKDg0OGhAQGiwkHyQsLCwsLCwsLCwsLCwsNTcsLCwsLCwsLCwsLCwsLCwsLCwsLCwsLCwsLCwsLCwsLCwsLP/AABEIANsA5gMBIgACEQEDEQH/xAAcAAEAAgMBAQEAAAAAAAAAAAAABQYDBAcCAQj/xABEEAABAwIEAwUFBAgFAgcAAAABAAIRAyEEEjFBBVFhBiJxgZEHEzKhsUJiwfAUI0NScoLR4SQzkqLxFbJTg5OzwsPS/8QAGAEBAQEBAQAAAAAAAAAAAAAAAAECAwT/xAAfEQEBAQACAwEAAwAAAAAAAAAAARECIQMSMUEiYXH/2gAMAwEAAhEDEQA/AO4oiICIiAiIgIiICIiAiIgIiICIiAiIgIiICx16zWNLnua1rRJc4gADmSbALHxDGso031arg1jGlziSAAB1Nl+ae3vberxN4ke7oMJNOlJ6d+reHP8Ak2YE3JDqfab2vYelmZgx+kVBo+D7kGb3kOf/AC26qi1/ajxKqHNL6TMwP+WzIR/CS5xB6qh0GzAP4eQAOpUjgWMLiMzgfu0ojxOylWRMUeNYk1fejEYhtQxLs7mkwIGaO64RGoVhwfa7iDTmGJeZNw4McCfuyIb4QFXGVS097K8R8REEeMeCsWGoB4sAPzuudrpIuPAvaS4kNxNME6E07GeRY4xPn5cr/gcYyqwPpuDmnf8AAjYrgXE+HFr/AHjbE/E0zrpIPW3gbq2dkePPowbx9tuua+/J24PrurOTN4usovFGqHtDmmQRIK+LowyIiICIiAiIgIiICIiAiIgIiICIiAiIgIiwY/Ee7pPfE5GudHgCUHEfbr2pc+sMAxzfdU8r6sN73vIJDS4mIDSHQBuLnQcspAzMDoJ03v13WbGYh9ao+pUcS+o4ueebnGbchJj/AIX2g3McoGYkC+gA3vsXHbkEVkw5EiwzTAElxA6tGvnAUhh6zpkFp6AkDxjSesla1BwGjbGAIbE9W7xG5I6C8rI5+Z0EeDjAPgDMnyCzVTGFqA2Np5/UT9FY+EvItqBEaaR0/OipzWuH2nfnRTnBeKXyut9Nri59CsWNypLH1cwLdDtP08LLBwTHw6wvH0mR9fToV9xtSH/Dvr5a9VBUy6m45mR3mlrs2sgS0jUGQ4zyIUi13LsDjczH09m95t9nTMTtN/5l8VU7G4lwOZs5shFuUt/FFvjy6YvHt1dERbYEREBERAREQEREBERAREQEREBERAVS9q+KNPhOKIE5mNp+AqVG0yfEZ1bVSfbMT/0jEQYl1Gf/AF6aD83UwSbEbm/gRPgLlbmEbJjYtGUcxpmP8UAfwzotKk2x6jXz09LqSp0SGvMiSdY0a0ECJt/SQVKsfGPMF0ATeZiTpmifhEAC++il+wnB24nG0KDyQyq5xcQe84NpvfrG+SOkqLOFENaADBFN3QAd4gczLr8vNSPZTiLsNiKOKicj8xH3TIc3WzsrnAeKK6p2j9lQLS7BVII/ZVTIP8LxdvmD4hcvrYV1Nxa9pa5pIc12oIOniv01hsQ2oxr2ODmOAc1w0IIkEeSqfb7sY3GMNSkA3ENFjoKgH2HnnyO3hpLCVyOjVcWeGn5CjBNd4DZJnQaKRwGCIe5tQuAA+EWm5a5p3BBF9NVYsPhWjKGjKJER4ry+TzThc/Xq8fhvP6uXss4OWUTWeCC/usB1yg3N+ZAH8vVFdMFRyU2N/daAfEBfV6+M6eTl9ZkRFUEREBERAREQEREBERAREQEREBERAVU9qeDNXheKaDBa1r/Km9rz5w0q1rBjsK2rTfSf8NRjmO8HAg/IoPyCAbdLx6/2U1ghDmjWdTzAaZPnPyCx9p+EHCYqrh3EE03ASNwWtcP9rgvuAIzRNspy+f8AypWoz4ejDTlgE5aw+9E5h+f3lvuwUAlosTmjXUXH55L7hHiATq0Ac7KVbTBNrA/K4Kzq4svsy7V+4P6LXd+qcZpOP2CT8J5MJ9DPO3XQVwKthQRtO0bK7dje1hZTDKnea2x5tHNvMdPybOSXir3tC4caGNeW2bV/Wt8Xd2oPWXf+YFv9k8GauJpSZZAJEW7neF+uisvtLwLa+CFenDjSIeHC803QH3/dykP/AJAsPs+oguzC8NPlJAE+IB9Fy5+P25R7PF5JPFyv6vSIi7vCIiICIiAiIgIiICIiAiIgIsWJxDKbS6o5rGjVziAB4kqq8V9oeFp2pl1Z33bN83HbqAU1cW9FyLF+07E1CRSZSpjn8R9bj/ao+p2qxz9cSb7MhsDnJaFPZfV21FwPEcVxoFsTiC6RBFV8byCGvMbXKxf9T4hlzMxGLbcy2pUqRfZrnddPFT2PV+gUX5/oce4pqzF4kRqHNBg8pcwjzWrxOvxTEge/xdbLyllMHxbSyh3mrsT1q0+36jSIwrw8e+DntLBElhbmLnb91zWAfxlcqou0Gim6fY+Bd5aTqRFz12lfanZh7TLXtdpYgg/0U2LlYMC7Qj/nZTmDqi2sclEsoOa6IIjX+/JbtGWm2uo6qKsTGhwWo+k9j5YDG6z4Cr+St9kEHcyoq1dg8bnbVwtTvNylzQf3XWe09JcD/MVbeG8OpYemKdFgYwbCST1cTdxsLkkrm/Z3EZMdRI+1LHX2c0x/uDV1JbjFERFUEREBERAREQEREBEVY9o/H3YLAvq07PJaxpP2S7V19w0OI6wg2O0nbDC4MRVfL7fq2XdfSdm+Z5qjYz2o1nyKNJlMHQuJe7x2E9II6rkmI4jmLnOJc5xmXEkzzmZkzqSVvYXHVcoLWFvcLc0hjHSdTngE6CQdtFm61MWLiOMq1yXVqtR5vBeRbwBgAdBCjsXRcKZ7zMrpbO5MXkb681XqtZzXEON+hn5rYweLGZoddpIDp5TsdfzyUxrW7Sr02ABrbNAAEyBHNZqfFjNso8tPVQuLw51p3aeWo6EdOe6y4TCneyYmph+LLjLjJ5gAH5BbOEDtnu81hpYCWgskkAlwMTbdvSF9wNfvhpkAmLXMmw8phRUs2oRdzxbeSJOzSdBYGFIsxAFnU7kfEAQXfzDUqtPxBByOLrG4BiYW3XDiwPpuJaPibAJaTubbx1U/tU0KzHWYcjtDMx8/z4arADEhxyka7gE9Nmm3eFjdaRxQLWmNZGYmYPJxjf5WWalWeS1r2gP/AGZmzh+6DyO3XlKitiu0HuvgHYnfx/r+Tr1MBDg7fQ/hHpCz4mjAJEOZYmwlmbSRYEET49NVmp1S2Mw7sc59DuNdb+tg8UGdFsNeQbGLQs8AjT0/NlhqCP8Aha1HvgRLsbhhP7Vp8Yv+C7IuPdkmg8SwwuYNQ6cqT/xXYVuOdERFUfCUBWjXxNCpLHVGhw2zZXA9NCFgFGpRHdJqU+nxt/B4+fipq4lkUSzEip32OLo2a6CPFpt6wvlTjtNphzh1mRl/itZNMS61eKcRp4ek+tWdlp02lznQTAHQXJ6BfGYyeXr/AGVF9r2LqVcGcNRcxnvHN945+b4AZhga03kCSYsCN7VEDi/bszOfcYNz6Y+1UqhhPi0McB/qXuj7cmnXBH+WtP8A9a5gOyoaSM7qg2ysLQDzOaxC28TwGq5rRkNGk0cgXO6vc0+gsBoiurVfbBTFIPOHILvhaagJPUANvfw35LnPbP2j4vHs9yaTGU8wIA1JGhdmm46GOmiiH4BjBqJsLjWB1J+S2MDgI77hBOg1gcyTdBq8Dwddzpq1GtB5CHnwc1oLR1J8luY3hjSZaTO7iZJ8zdbIqNbImCRA2vIMTtIBHmFGV8a6Ybbbr/ZRWxQ4S54/WObl0BIObwEHTxWHiPD2UmNc0uPevtFvVbDcXAgnS3omHrS4ToPi89h5SiNQFpghsHczM/0WwzEgCB5lR7iW2OoWPPoipnD1yCHAmRod1IYqsxzMzhD51bAny2Kg8AwuIAW9xenDaRaZBafXMQfkAs1YkSBiGF2lYHoMw6QBfpqsXBXEVfdvkB4LHayJGtr2ICjG4iIHQH5f0hSlHiheRMZtJi58Tupis9DDOoONGt8DzHMDk4QfmtmoTSGSqMzTdo5feDtitl9ZtSk9lRs+5dEgXAO48HA+RWphS2o11DMXFsupmDYASWn6+qy0lsGc7cw+LI9ozXFQNGfK7fNqZ+dl4wMPaHNBykXBNxBAsRysDpaDutfg9XMDTvmkFp5PaZb63CkMHQGaPhDyQW37tSMrgNi1wd6tHJKPNLuuAnunT7p/Nv8AgrZN/JY3tzAF2txf96Id4XBP8yxYd/4TP51vr4pCpLsoY4lQEfZqf+2V1dcg7M1yOKYadCXj1pVBHQzHouvrrPjlfoiIqiH7QYRr2y6g6qOdMt943wDiJHST4KrB+HpnKyu+mZvTripSLR0e1tj8l0Fa2LwFOrHvGNdGkiSPA7LNjUqjsoUGkupYtusmaoqQSbkODveN+nRZMbQrvb32DENHwvpuHvG/wvaJPgW+amOI9icM9pDG5HHqXA9HNcTbwhVCpgamFeWGW7gAmInWm4QQPCOoUvS/Xrh3aOpQqhj3zS396wseza7gDTMfxgnlsr9RqU6rQe64bWB9FSc76whxp1NstcQY5Nqtyu9SsGG7N1aMuwvvqFTUsBD2H+UNAIn7QDjdalZsXPi3DGlhyU6c/wAN/KIXPeJcFIkgEHorn2fxWMe0is2nnaY1c0OHMAiR5wojtzxU0KZ94A0kGA2LpYSuNcbac5mbTHkpHEVyQLQ6BmHIxooqlizWqlxsxlwOs2nnFz5LaaZ09f7lStQqQba9FH8TMAAAk8gPw/4U1gsA52haCdzMD0BWbiXBaop5DUpZftQ4iRF7loA31M6Abg2JVedUbbe3Mz4HwFl7biDaItsovMcxHJSuAw326lmA+bjs1vU89tUqRuucWsB95lDpysc3PDRyBBESIBtoeRWvTdRqSSTTcNABId8+6fOPxl8BhP0rOXNsG6t+yL5WxvsB0EncqKfwRzCS/MI0blMnXfSPNRpmr4UZZpuMAAkRfl4fNeuH8XNxVaH09Mp1HUOiZ+q0qOIcHZpIcN/zttCkqRo1SPeAtP7zfqR4xp8zqG2/BU3ZajWueyO8W/E3o9vSwmeo5Hy/hBzB9Al1wQ0AyBe7htcD1WOpgqtJ3vKbjk0a5h23A35681tYHiIJAcXsqA2e0mZ5O56D8lZ/xUjRDjUfiKUEj/MpbxvmHIndeRgC5wxOFNw7vs+0w8oi4N7wsz67XP7806jZitTEhwH7zd9L7G8hSOAqd6SA0wSSwZRp8RgXnUEfJZitFjmurvBhragIZYiMzSBNtZN1NPYXNbtUzw6+jxEnTSxPg8LFQwzMTAkmTYixnU/305ypp7vdjL8UNud3WG8CSISrEPjqsmBa5aOltfIN1WgakGRz08bx8ypHF6ADUz66fio2sA0ydgPxd4KRWTs7TLuLYYci5wtsKbyZ9Au1Ll/sz4VnxdXEnSm3I3lmdr5hrf8AeF1Bdp8cb9ERFUEREBRnaDhX6RSgWe27D15HodD5HZSaIOVFzmktc2CDDmnUHmFK8J4s5kAOtyOnpsfBWXtLwNtdhc0RWaO6RHe+47mPp6g0Gk+5sQQYLTqDuFzvTc7XupxdopOqlvwiSAuB9t+O1cTWcXQJMNaJMD5K89o+PMw1AuOrgWtZOpj5Ab/3XHMXxF1Rxc4g+Gg6BanaNvB0XNnvFodZ0QZvPgPEdVv0MQyncQT1ufnb5KEZiSbL22oNyfAa+psPG/gtIsB47UdDWzcgAAXJOwG5XrEh9NmeqQHGzacgum0l7R8MT8LoM7QoXDYp5OSn+qBs4tPeLd8z/iiBdohpj4V4r1ZgCzWiGjkOX1PiSg9DEw6Ya4/eE+HopPh2HqV6gBMk6aAAakwLAQJKicPSLnANBJJgBXFtP9GpFjb1nfGR9kbMB57nrA2KlWJcY+lhKeQOFtSNXHcn+m1lB4jtLUeYbZm4cTDuhg6eBHioTE0nF0uJJ6qT4Rwo1LumPr57Dr6AoNxmCbiWONOnkc0Zsskh1tG2EHp48lBNpOae8DKvv6dTw7A0ATyAuT9fzvqtOpWNeTVpsA2MwfOLKZi61+B0S+mSxzZA/WU3ENkBxIc0naIE7FYWcLpOdZ4pnXcgxrB+zOskc9LBZsXgb0wwd1xiB+9yJ3JtHisWGLqbx7xhOoc3QwQQY5G9lFb1LCVG5QS0gkyyQTlI1AFwMo25LZwrHjLTgszjuzsCSGgz126ra4fgRRcyoDmz/wCXGaORmwJvIgjYyFY672tDS+mHPB7sg28jr5qK0uHgUxAGUlptyAmw6k3POy9FkAOJ+zccxmj5ysdcjM4mftG3hpO2qy+9nKIHws9M5mN9vn5rFVGV6JmNwbeRHy7qi6hc/KGtLi7K0DdzjIAHnAU5ioGaen0J/FWnsd2Y93lxFYfrIPu2n9mDNz94gkdAVrjNS3E52b4UMNh6dKxIEvI3cbuPhJt0hSaIurkIiICIiAiIgKjdvsA2mW1m2zuyuH3oJDgOdjMK8rQ41wpmJpGnUmJBBGrSNCJUsWVxrjOLwtM034oEughndc8bEkQCAdNeSrPafj2Gr08jKRc4fDUIDMvhEk/IK2cS4e0Ofh8QLtcRcWPIt5AiCPFRA7CUXGc7wOVvxErMrVjngapPhXA69cxTpkj942HmV0/hPY/C0nDuBx5vv6DRXWlSpsaA0ADYAD5LWs45fw3sDlac5L3RyIaPKZPmR4KLHs9xIJLy0gfu3nwBAXc8Ll5LI9ocbCyI/PVWlicOf8Phq7HA/wCa6nLv5QJa0dZJ8FYOEdoKlV+TG4J2UxFShSIcCDq5rnd4HppyO3a2YJg0Gq9VOHMMEiSNENcqxPBqBOanTr1OTfdup/6i8W8gVt8QbSYxvcfQOkPAj/aTfqujCmAQAPFR3azBMcxodlF4E8zy6pki7a5M40jUtUE/vOzAepC9kR8JY7rmaR6Ax6+ikcThKLDYTNUNnoNSBI6rNhnUzaAAa0b/AAi/TWNuaavbHwXO5zmGKgIEsHegDexGTe8wpjDYhmJrEGmJaO85wJgDnGp8Y8VoN7ROqYmpTENYGkNDRHS/NavZ+u6nh65vrY84ImFnWsTOI4y81KmUBop9ymwAWncAfm6wh5LWZpkOMk89VgwTD+kOqQQTTzt5EmNyNL8ltteHCm12hNRxgxEXv9FitRnc8FhAF3C/+oNn6LJXcIkbNPykD5/VaeEMta4mPib5OIj57q29l+EZw2tUHcA/VtI1jR7vqPXkrJtS3I89mez5JFasOrGHoTDneUQPNW5EXSTHO3RERVBERAREQEREBERBT+2vZQ1pr4cfrgACwZQHiTOv2r6nkBZUrheJPwOaWkaiNOl912Vc/wC2+EFPEMewACo0l4zfE4HUDYx5HxlY5T9al/GCiAR1W3RqDwUfgnT4rZqPI8fBRUqx8lobvq7lH1+i34yxfVV9nEHAyZNoXqpxKbkmTy+iupiz0K1r6r3LW3IuVWGcQLRLSCep/DZb/CsaajyXOEjbT0V1MT9NsST5rlXtE7Sf4ug1p7rHmeUiR/X8hdIx+KHu3QdBt/VfnrtUHFofMubUqTzAL3EFLe1jZ4ni3h7m5iJOdkE6nqDZbmJpinUY+xeWtGcfZd+E6SoPEOeRTMgw0OtadL31UtxB5cxlSJBAzt6f1UVjNUtrZxIkyCefJW6k5jgGwP1lMnwJMqtYyMzaLBDXt1Bm/MkrdoVw0CoSctM+MiIy/wBlFT3Da3+Gex9g3uB1tzpPIQF5e9xZndMim4QOp1iV6p1GmmKYsCD/AKs06DXl5KR4RwSriSABlpx3n7cso5noOkkaGZq6kOyvA/esbn/y2wSOZsQPofDxV9aIsNFiweFbSYGMEAfkk9Ssy6SOduiIiqCIiAiIgIiICIiAiIgKq9s+FM92+tIDxfM4Pdp9kHNlYD4RPUq1L4QpZqyuSYGpOkHwOimcO8/aHqsXarhr6D31GU3ZcwOaQQQeXdEXtcknW+qx8L4oHN70NPLbwKx8a+t6ph50C0qtO+l1OYeqznrtMrM6k10WkfL1RFTe4zYFYv8AqTmGRLTpZWbEYBpNm3UNxLh0bLNrUaeM7Sksg6+Av6Quc8bruY8ueMzHXzDYnZw8vmrhXoQf6rRx1FtQEMAc4WI0+oU26vSotxLHDI+4Jlrg4mOl/ot4cQikWSCWwBOkemq3qfZ6Yc85Y0AAEeC9P4bTpzIJJOpm3gt6mMTapytLWklujtJHgbwtvCuDhk5umNd9A3XVadDCg5TeCbwb23XZuwXAKNKmK7BNR4gkx3Yc6ctpvafAJO15TJqN7KdkC4NrYnO3cUvhP8+7f4bHnGivrGAAAAADQCwHgF6RdHO0RERBERAREQEREBERAREQEREBERB5q0w4FrgCCIIIkEciDqFTuL9kC0l+FuN6RP8A2OP0PqNFc0Us1Zccvp499J2V4cw7hwg+h1HVTWE4oCNVauJ8MpYhmSqwOG2xB5tIuD4Ln3HOz2Iwkupk1aHPLL2fxtGo+8B4gLFljUsqfpVwb7rxXY13I87qjDtUGOa07iczRPkI3/NlYuH8QDocXa6f3XO1vGPH8Pbr1UM3hrWVHEEXiL89B9VJ8W4qPeMb1i25M2PIWlQWKxkluXa5PU6D0ISaYy8RxDGidQBoNDyg+ihOE8OqY3Etps+0fJjR8Tnfm5ss+Nf3YvJ2G/TqV0H2c8COEpVMTiopF4AAqENLGTq8n4S4kd3aG7yBuRmqfxXAtw+Lq0GukUnNgmL5qVN5mABq4+ULqfZAj9GaAZgn597/AOS5Bx/Fe9xNeu0S01nQ4XBaCKbT4FrAQeq6R7PcSC1zQ6e6D6Eg/h5pxv8AJ05z+C4otbHcQpURNWo1g2zGCfAak+C+cO4hTrsz0nZmyRoRcbEESNvVdXDG0iIiCIiAiIgIiICIiAiIgIiICIiAiIgIiIK/x7slh8Q1xFOkyqTIqBl55uylpcY5lVZnZXGU35GtY8f+JmGUeMjNPgCukos3jKs5WOXVuxmOFTMBQdNgQ8iO7qczR8pWfh3s5rFoFatTZcE5Gl5PSTlA+a6UiekX2qF4J2Xw+GgsZmqD9o6C7y2b5Ku+1HF52UsJTl1V7xULG3Ja3NAjeXR/pJsr4o+ng2fpT6uUe8NJjc2+UPqGByubxrAnQK51hL3tcM4dQd7pzHNOcEy3qHFpEcxyCmeEY91On3S8G4kOLNCCW2i2lvlZSPbPhlKniz7tpbmJcYc7V1ydbSSbDmrPX7M4b9Fa/wB33i0EnO+SSJk96/4Ln63Xo95kVN2Gqke9yul03dMmLXnXzU/2T4ycM1zKzHZXPz5xFpa0Rl5d0aeiicJgm5o74HIPeOf3lY+GcDovjMHnxq1P/wBpInK8cypxvaTDH9pHi1w+oW5guI06s+7cHRrANvktVnZ3DD9k0/xS7/uJW3hOH0qU+6pU2TrkY1s+MBdJrjfX81soiKsCIiAiI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jpeg;base64,/9j/4AAQSkZJRgABAQAAAQABAAD/2wCEAAkGBxQTEhUUEhQUFhUXFxobFxcXGBsbHBkdHRcYGx8ZFhobHCggGholHhcXITEhJyksLy4uGx8zODMsNygtLiwBCgoKDg0OGhAQGiwkHyQsLCwsLCwsLCwsLCwsNTcsLCwsLCwsLCwsLCwsLCwsLCwsLCwsLCwsLCwsLCwsLCwsLP/AABEIANsA5gMBIgACEQEDEQH/xAAcAAEAAgMBAQEAAAAAAAAAAAAABQYDBAcCAQj/xABEEAABAwIEAwUFBAgFAgcAAAABAAIRAyEEEjFBBVFhBiJxgZEHEzKhsUJiwfAUI0NScoLR4SQzkqLxFbJTg5OzwsPS/8QAGAEBAQEBAQAAAAAAAAAAAAAAAAECAwT/xAAfEQEBAQACAwEAAwAAAAAAAAAAARECIQMSMUEiYXH/2gAMAwEAAhEDEQA/AO4oiICIiAiIgIiICIiAiIgIiICIiAiIgIiICx16zWNLnua1rRJc4gADmSbALHxDGso031arg1jGlziSAAB1Nl+ae3vberxN4ke7oMJNOlJ6d+reHP8Ak2YE3JDqfab2vYelmZgx+kVBo+D7kGb3kOf/AC26qi1/ajxKqHNL6TMwP+WzIR/CS5xB6qh0GzAP4eQAOpUjgWMLiMzgfu0ojxOylWRMUeNYk1fejEYhtQxLs7mkwIGaO64RGoVhwfa7iDTmGJeZNw4McCfuyIb4QFXGVS097K8R8REEeMeCsWGoB4sAPzuudrpIuPAvaS4kNxNME6E07GeRY4xPn5cr/gcYyqwPpuDmnf8AAjYrgXE+HFr/AHjbE/E0zrpIPW3gbq2dkePPowbx9tuua+/J24PrurOTN4usovFGqHtDmmQRIK+LowyIiICIiAiIgIiICIiAiIgIiICIiAiIgIiwY/Ee7pPfE5GudHgCUHEfbr2pc+sMAxzfdU8r6sN73vIJDS4mIDSHQBuLnQcspAzMDoJ03v13WbGYh9ao+pUcS+o4ueebnGbchJj/AIX2g3McoGYkC+gA3vsXHbkEVkw5EiwzTAElxA6tGvnAUhh6zpkFp6AkDxjSesla1BwGjbGAIbE9W7xG5I6C8rI5+Z0EeDjAPgDMnyCzVTGFqA2Np5/UT9FY+EvItqBEaaR0/OipzWuH2nfnRTnBeKXyut9Nri59CsWNypLH1cwLdDtP08LLBwTHw6wvH0mR9fToV9xtSH/Dvr5a9VBUy6m45mR3mlrs2sgS0jUGQ4zyIUi13LsDjczH09m95t9nTMTtN/5l8VU7G4lwOZs5shFuUt/FFvjy6YvHt1dERbYEREBERAREQEREBERAREQEREBERAVS9q+KNPhOKIE5mNp+AqVG0yfEZ1bVSfbMT/0jEQYl1Gf/AF6aD83UwSbEbm/gRPgLlbmEbJjYtGUcxpmP8UAfwzotKk2x6jXz09LqSp0SGvMiSdY0a0ECJt/SQVKsfGPMF0ATeZiTpmifhEAC++il+wnB24nG0KDyQyq5xcQe84NpvfrG+SOkqLOFENaADBFN3QAd4gczLr8vNSPZTiLsNiKOKicj8xH3TIc3WzsrnAeKK6p2j9lQLS7BVII/ZVTIP8LxdvmD4hcvrYV1Nxa9pa5pIc12oIOniv01hsQ2oxr2ODmOAc1w0IIkEeSqfb7sY3GMNSkA3ENFjoKgH2HnnyO3hpLCVyOjVcWeGn5CjBNd4DZJnQaKRwGCIe5tQuAA+EWm5a5p3BBF9NVYsPhWjKGjKJER4ry+TzThc/Xq8fhvP6uXss4OWUTWeCC/usB1yg3N+ZAH8vVFdMFRyU2N/daAfEBfV6+M6eTl9ZkRFUEREBERAREQEREBERAREQEREBERAVU9qeDNXheKaDBa1r/Km9rz5w0q1rBjsK2rTfSf8NRjmO8HAg/IoPyCAbdLx6/2U1ghDmjWdTzAaZPnPyCx9p+EHCYqrh3EE03ASNwWtcP9rgvuAIzRNspy+f8AypWoz4ejDTlgE5aw+9E5h+f3lvuwUAlosTmjXUXH55L7hHiATq0Ac7KVbTBNrA/K4Kzq4svsy7V+4P6LXd+qcZpOP2CT8J5MJ9DPO3XQVwKthQRtO0bK7dje1hZTDKnea2x5tHNvMdPybOSXir3tC4caGNeW2bV/Wt8Xd2oPWXf+YFv9k8GauJpSZZAJEW7neF+uisvtLwLa+CFenDjSIeHC803QH3/dykP/AJAsPs+oguzC8NPlJAE+IB9Fy5+P25R7PF5JPFyv6vSIi7vCIiICIiAiIgIiICIiAiIgIsWJxDKbS6o5rGjVziAB4kqq8V9oeFp2pl1Z33bN83HbqAU1cW9FyLF+07E1CRSZSpjn8R9bj/ao+p2qxz9cSb7MhsDnJaFPZfV21FwPEcVxoFsTiC6RBFV8byCGvMbXKxf9T4hlzMxGLbcy2pUqRfZrnddPFT2PV+gUX5/oce4pqzF4kRqHNBg8pcwjzWrxOvxTEge/xdbLyllMHxbSyh3mrsT1q0+36jSIwrw8e+DntLBElhbmLnb91zWAfxlcqou0Gim6fY+Bd5aTqRFz12lfanZh7TLXtdpYgg/0U2LlYMC7Qj/nZTmDqi2sclEsoOa6IIjX+/JbtGWm2uo6qKsTGhwWo+k9j5YDG6z4Cr+St9kEHcyoq1dg8bnbVwtTvNylzQf3XWe09JcD/MVbeG8OpYemKdFgYwbCST1cTdxsLkkrm/Z3EZMdRI+1LHX2c0x/uDV1JbjFERFUEREBERAREQEREBEVY9o/H3YLAvq07PJaxpP2S7V19w0OI6wg2O0nbDC4MRVfL7fq2XdfSdm+Z5qjYz2o1nyKNJlMHQuJe7x2E9II6rkmI4jmLnOJc5xmXEkzzmZkzqSVvYXHVcoLWFvcLc0hjHSdTngE6CQdtFm61MWLiOMq1yXVqtR5vBeRbwBgAdBCjsXRcKZ7zMrpbO5MXkb681XqtZzXEON+hn5rYweLGZoddpIDp5TsdfzyUxrW7Sr02ABrbNAAEyBHNZqfFjNso8tPVQuLw51p3aeWo6EdOe6y4TCneyYmph+LLjLjJ5gAH5BbOEDtnu81hpYCWgskkAlwMTbdvSF9wNfvhpkAmLXMmw8phRUs2oRdzxbeSJOzSdBYGFIsxAFnU7kfEAQXfzDUqtPxBByOLrG4BiYW3XDiwPpuJaPibAJaTubbx1U/tU0KzHWYcjtDMx8/z4arADEhxyka7gE9Nmm3eFjdaRxQLWmNZGYmYPJxjf5WWalWeS1r2gP/AGZmzh+6DyO3XlKitiu0HuvgHYnfx/r+Tr1MBDg7fQ/hHpCz4mjAJEOZYmwlmbSRYEET49NVmp1S2Mw7sc59DuNdb+tg8UGdFsNeQbGLQs8AjT0/NlhqCP8Aha1HvgRLsbhhP7Vp8Yv+C7IuPdkmg8SwwuYNQ6cqT/xXYVuOdERFUfCUBWjXxNCpLHVGhw2zZXA9NCFgFGpRHdJqU+nxt/B4+fipq4lkUSzEip32OLo2a6CPFpt6wvlTjtNphzh1mRl/itZNMS61eKcRp4ek+tWdlp02lznQTAHQXJ6BfGYyeXr/AGVF9r2LqVcGcNRcxnvHN945+b4AZhga03kCSYsCN7VEDi/bszOfcYNz6Y+1UqhhPi0McB/qXuj7cmnXBH+WtP8A9a5gOyoaSM7qg2ysLQDzOaxC28TwGq5rRkNGk0cgXO6vc0+gsBoiurVfbBTFIPOHILvhaagJPUANvfw35LnPbP2j4vHs9yaTGU8wIA1JGhdmm46GOmiiH4BjBqJsLjWB1J+S2MDgI77hBOg1gcyTdBq8Dwddzpq1GtB5CHnwc1oLR1J8luY3hjSZaTO7iZJ8zdbIqNbImCRA2vIMTtIBHmFGV8a6Ybbbr/ZRWxQ4S54/WObl0BIObwEHTxWHiPD2UmNc0uPevtFvVbDcXAgnS3omHrS4ToPi89h5SiNQFpghsHczM/0WwzEgCB5lR7iW2OoWPPoipnD1yCHAmRod1IYqsxzMzhD51bAny2Kg8AwuIAW9xenDaRaZBafXMQfkAs1YkSBiGF2lYHoMw6QBfpqsXBXEVfdvkB4LHayJGtr2ICjG4iIHQH5f0hSlHiheRMZtJi58Tupis9DDOoONGt8DzHMDk4QfmtmoTSGSqMzTdo5feDtitl9ZtSk9lRs+5dEgXAO48HA+RWphS2o11DMXFsupmDYASWn6+qy0lsGc7cw+LI9ozXFQNGfK7fNqZ+dl4wMPaHNBykXBNxBAsRysDpaDutfg9XMDTvmkFp5PaZb63CkMHQGaPhDyQW37tSMrgNi1wd6tHJKPNLuuAnunT7p/Nv8AgrZN/JY3tzAF2txf96Id4XBP8yxYd/4TP51vr4pCpLsoY4lQEfZqf+2V1dcg7M1yOKYadCXj1pVBHQzHouvrrPjlfoiIqiH7QYRr2y6g6qOdMt943wDiJHST4KrB+HpnKyu+mZvTripSLR0e1tj8l0Fa2LwFOrHvGNdGkiSPA7LNjUqjsoUGkupYtusmaoqQSbkODveN+nRZMbQrvb32DENHwvpuHvG/wvaJPgW+amOI9icM9pDG5HHqXA9HNcTbwhVCpgamFeWGW7gAmInWm4QQPCOoUvS/Xrh3aOpQqhj3zS396wseza7gDTMfxgnlsr9RqU6rQe64bWB9FSc76whxp1NstcQY5Nqtyu9SsGG7N1aMuwvvqFTUsBD2H+UNAIn7QDjdalZsXPi3DGlhyU6c/wAN/KIXPeJcFIkgEHorn2fxWMe0is2nnaY1c0OHMAiR5wojtzxU0KZ94A0kGA2LpYSuNcbac5mbTHkpHEVyQLQ6BmHIxooqlizWqlxsxlwOs2nnFz5LaaZ09f7lStQqQba9FH8TMAAAk8gPw/4U1gsA52haCdzMD0BWbiXBaop5DUpZftQ4iRF7loA31M6Abg2JVedUbbe3Mz4HwFl7biDaItsovMcxHJSuAw326lmA+bjs1vU89tUqRuucWsB95lDpysc3PDRyBBESIBtoeRWvTdRqSSTTcNABId8+6fOPxl8BhP0rOXNsG6t+yL5WxvsB0EncqKfwRzCS/MI0blMnXfSPNRpmr4UZZpuMAAkRfl4fNeuH8XNxVaH09Mp1HUOiZ+q0qOIcHZpIcN/zttCkqRo1SPeAtP7zfqR4xp8zqG2/BU3ZajWueyO8W/E3o9vSwmeo5Hy/hBzB9Al1wQ0AyBe7htcD1WOpgqtJ3vKbjk0a5h23A35681tYHiIJAcXsqA2e0mZ5O56D8lZ/xUjRDjUfiKUEj/MpbxvmHIndeRgC5wxOFNw7vs+0w8oi4N7wsz67XP7806jZitTEhwH7zd9L7G8hSOAqd6SA0wSSwZRp8RgXnUEfJZitFjmurvBhragIZYiMzSBNtZN1NPYXNbtUzw6+jxEnTSxPg8LFQwzMTAkmTYixnU/305ypp7vdjL8UNud3WG8CSISrEPjqsmBa5aOltfIN1WgakGRz08bx8ypHF6ADUz66fio2sA0ydgPxd4KRWTs7TLuLYYci5wtsKbyZ9Au1Ll/sz4VnxdXEnSm3I3lmdr5hrf8AeF1Bdp8cb9ERFUEREBRnaDhX6RSgWe27D15HodD5HZSaIOVFzmktc2CDDmnUHmFK8J4s5kAOtyOnpsfBWXtLwNtdhc0RWaO6RHe+47mPp6g0Gk+5sQQYLTqDuFzvTc7XupxdopOqlvwiSAuB9t+O1cTWcXQJMNaJMD5K89o+PMw1AuOrgWtZOpj5Ab/3XHMXxF1Rxc4g+Gg6BanaNvB0XNnvFodZ0QZvPgPEdVv0MQyncQT1ufnb5KEZiSbL22oNyfAa+psPG/gtIsB47UdDWzcgAAXJOwG5XrEh9NmeqQHGzacgum0l7R8MT8LoM7QoXDYp5OSn+qBs4tPeLd8z/iiBdohpj4V4r1ZgCzWiGjkOX1PiSg9DEw6Ya4/eE+HopPh2HqV6gBMk6aAAakwLAQJKicPSLnANBJJgBXFtP9GpFjb1nfGR9kbMB57nrA2KlWJcY+lhKeQOFtSNXHcn+m1lB4jtLUeYbZm4cTDuhg6eBHioTE0nF0uJJ6qT4Rwo1LumPr57Dr6AoNxmCbiWONOnkc0Zsskh1tG2EHp48lBNpOae8DKvv6dTw7A0ATyAuT9fzvqtOpWNeTVpsA2MwfOLKZi61+B0S+mSxzZA/WU3ENkBxIc0naIE7FYWcLpOdZ4pnXcgxrB+zOskc9LBZsXgb0wwd1xiB+9yJ3JtHisWGLqbx7xhOoc3QwQQY5G9lFb1LCVG5QS0gkyyQTlI1AFwMo25LZwrHjLTgszjuzsCSGgz126ra4fgRRcyoDmz/wCXGaORmwJvIgjYyFY672tDS+mHPB7sg28jr5qK0uHgUxAGUlptyAmw6k3POy9FkAOJ+zccxmj5ysdcjM4mftG3hpO2qy+9nKIHws9M5mN9vn5rFVGV6JmNwbeRHy7qi6hc/KGtLi7K0DdzjIAHnAU5ioGaen0J/FWnsd2Y93lxFYfrIPu2n9mDNz94gkdAVrjNS3E52b4UMNh6dKxIEvI3cbuPhJt0hSaIurkIiICIiAiIgKjdvsA2mW1m2zuyuH3oJDgOdjMK8rQ41wpmJpGnUmJBBGrSNCJUsWVxrjOLwtM034oEughndc8bEkQCAdNeSrPafj2Gr08jKRc4fDUIDMvhEk/IK2cS4e0Ofh8QLtcRcWPIt5AiCPFRA7CUXGc7wOVvxErMrVjngapPhXA69cxTpkj942HmV0/hPY/C0nDuBx5vv6DRXWlSpsaA0ADYAD5LWs45fw3sDlac5L3RyIaPKZPmR4KLHs9xIJLy0gfu3nwBAXc8Ll5LI9ocbCyI/PVWlicOf8Phq7HA/wCa6nLv5QJa0dZJ8FYOEdoKlV+TG4J2UxFShSIcCDq5rnd4HppyO3a2YJg0Gq9VOHMMEiSNENcqxPBqBOanTr1OTfdup/6i8W8gVt8QbSYxvcfQOkPAj/aTfqujCmAQAPFR3azBMcxodlF4E8zy6pki7a5M40jUtUE/vOzAepC9kR8JY7rmaR6Ax6+ikcThKLDYTNUNnoNSBI6rNhnUzaAAa0b/AAi/TWNuaavbHwXO5zmGKgIEsHegDexGTe8wpjDYhmJrEGmJaO85wJgDnGp8Y8VoN7ROqYmpTENYGkNDRHS/NavZ+u6nh65vrY84ImFnWsTOI4y81KmUBop9ymwAWncAfm6wh5LWZpkOMk89VgwTD+kOqQQTTzt5EmNyNL8ltteHCm12hNRxgxEXv9FitRnc8FhAF3C/+oNn6LJXcIkbNPykD5/VaeEMta4mPib5OIj57q29l+EZw2tUHcA/VtI1jR7vqPXkrJtS3I89mez5JFasOrGHoTDneUQPNW5EXSTHO3RERVBERAREQEREBERBT+2vZQ1pr4cfrgACwZQHiTOv2r6nkBZUrheJPwOaWkaiNOl912Vc/wC2+EFPEMewACo0l4zfE4HUDYx5HxlY5T9al/GCiAR1W3RqDwUfgnT4rZqPI8fBRUqx8lobvq7lH1+i34yxfVV9nEHAyZNoXqpxKbkmTy+iupiz0K1r6r3LW3IuVWGcQLRLSCep/DZb/CsaajyXOEjbT0V1MT9NsST5rlXtE7Sf4ug1p7rHmeUiR/X8hdIx+KHu3QdBt/VfnrtUHFofMubUqTzAL3EFLe1jZ4ni3h7m5iJOdkE6nqDZbmJpinUY+xeWtGcfZd+E6SoPEOeRTMgw0OtadL31UtxB5cxlSJBAzt6f1UVjNUtrZxIkyCefJW6k5jgGwP1lMnwJMqtYyMzaLBDXt1Bm/MkrdoVw0CoSctM+MiIy/wBlFT3Da3+Gex9g3uB1tzpPIQF5e9xZndMim4QOp1iV6p1GmmKYsCD/AKs06DXl5KR4RwSriSABlpx3n7cso5noOkkaGZq6kOyvA/esbn/y2wSOZsQPofDxV9aIsNFiweFbSYGMEAfkk9Ssy6SOduiIiqCIiAiIgIiICIiAiIgKq9s+FM92+tIDxfM4Pdp9kHNlYD4RPUq1L4QpZqyuSYGpOkHwOimcO8/aHqsXarhr6D31GU3ZcwOaQQQeXdEXtcknW+qx8L4oHN70NPLbwKx8a+t6ph50C0qtO+l1OYeqznrtMrM6k10WkfL1RFTe4zYFYv8AqTmGRLTpZWbEYBpNm3UNxLh0bLNrUaeM7Sksg6+Av6Quc8bruY8ueMzHXzDYnZw8vmrhXoQf6rRx1FtQEMAc4WI0+oU26vSotxLHDI+4Jlrg4mOl/ot4cQikWSCWwBOkemq3qfZ6Yc85Y0AAEeC9P4bTpzIJJOpm3gt6mMTapytLWklujtJHgbwtvCuDhk5umNd9A3XVadDCg5TeCbwb23XZuwXAKNKmK7BNR4gkx3Yc6ctpvafAJO15TJqN7KdkC4NrYnO3cUvhP8+7f4bHnGivrGAAAAADQCwHgF6RdHO0RERBERAREQEREBERAREQEREBERB5q0w4FrgCCIIIkEciDqFTuL9kC0l+FuN6RP8A2OP0PqNFc0Us1Zccvp499J2V4cw7hwg+h1HVTWE4oCNVauJ8MpYhmSqwOG2xB5tIuD4Ln3HOz2Iwkupk1aHPLL2fxtGo+8B4gLFljUsqfpVwb7rxXY13I87qjDtUGOa07iczRPkI3/NlYuH8QDocXa6f3XO1vGPH8Pbr1UM3hrWVHEEXiL89B9VJ8W4qPeMb1i25M2PIWlQWKxkluXa5PU6D0ISaYy8RxDGidQBoNDyg+ihOE8OqY3Etps+0fJjR8Tnfm5ss+Nf3YvJ2G/TqV0H2c8COEpVMTiopF4AAqENLGTq8n4S4kd3aG7yBuRmqfxXAtw+Lq0GukUnNgmL5qVN5mABq4+ULqfZAj9GaAZgn597/AOS5Bx/Fe9xNeu0S01nQ4XBaCKbT4FrAQeq6R7PcSC1zQ6e6D6Eg/h5pxv8AJ05z+C4otbHcQpURNWo1g2zGCfAak+C+cO4hTrsz0nZmyRoRcbEESNvVdXDG0iIiCIiAiIgIiICIiAiIgIiICIiAiIgIiIK/x7slh8Q1xFOkyqTIqBl55uylpcY5lVZnZXGU35GtY8f+JmGUeMjNPgCukos3jKs5WOXVuxmOFTMBQdNgQ8iO7qczR8pWfh3s5rFoFatTZcE5Gl5PSTlA+a6UiekX2qF4J2Xw+GgsZmqD9o6C7y2b5Ku+1HF52UsJTl1V7xULG3Ja3NAjeXR/pJsr4o+ng2fpT6uUe8NJjc2+UPqGByubxrAnQK51hL3tcM4dQd7pzHNOcEy3qHFpEcxyCmeEY91On3S8G4kOLNCCW2i2lvlZSPbPhlKniz7tpbmJcYc7V1ydbSSbDmrPX7M4b9Fa/wB33i0EnO+SSJk96/4Ln63Xo95kVN2Gqke9yul03dMmLXnXzU/2T4ycM1zKzHZXPz5xFpa0Rl5d0aeiicJgm5o74HIPeOf3lY+GcDovjMHnxq1P/wBpInK8cypxvaTDH9pHi1w+oW5guI06s+7cHRrANvktVnZ3DD9k0/xS7/uJW3hOH0qU+6pU2TrkY1s+MBdJrjfX81soiKsCIiAiI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 descr="http://lenagold.narod.ru/fon/clipart/u/utk/utka6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0338"/>
            <a:ext cx="5256584" cy="528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22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17232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Г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</a:t>
            </a:r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Я</a:t>
            </a:r>
            <a:endParaRPr lang="ru-RU" sz="6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1440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170" name="Picture 2" descr="http://thumbs.dreamstime.com/t/%D0%BC%D0%B5%D0%BD%D1%8C%D1%88%D0%B8%D0%B9-%D0%B3%D1%83%D1%81%D0%B5%D0%BD%D0%BE%D0%BA-30356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439248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иси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2600" y="6445862"/>
            <a:ext cx="609600" cy="8367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5449788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і</a:t>
            </a:r>
            <a:r>
              <a:rPr lang="uk-UA" sz="66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НД</a:t>
            </a:r>
            <a:r>
              <a:rPr lang="uk-UA" sz="6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И</a:t>
            </a:r>
            <a:r>
              <a:rPr lang="uk-UA" sz="66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К</a:t>
            </a:r>
            <a:endParaRPr lang="ru-RU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Иndyuk-Kuldykan_e(muzofon.com).mp3">
            <a:hlinkClick r:id="" action="ppaction://media"/>
          </p:cNvPr>
          <p:cNvPicPr>
            <a:picLocks noGrp="1" noChangeAspect="1"/>
          </p:cNvPicPr>
          <p:nvPr>
            <p:ph idx="1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5798" y="160337"/>
            <a:ext cx="609600" cy="609600"/>
          </a:xfrm>
        </p:spPr>
      </p:pic>
      <p:sp>
        <p:nvSpPr>
          <p:cNvPr id="5" name="AutoShape 2" descr="data:image/jpeg;base64,/9j/4AAQSkZJRgABAQAAAQABAAD/2wCEAAkGBxITEhUUExQWExUXFxoZFxgXGB0fHxodGxoYHiAgIB4YHSggHhslIB0eIjEiJSkrLy8uICEzODUsNygvLisBCgoKDg0OGxAQGy8mICQsLDQsLzQsLCwsLywsLDcvLCw0LDctLDQ0LCwsLDQ0NDQ0LCwsLCwsLCwsLC8sLywsLP/AABEIAOIA3wMBIgACEQEDEQH/xAAcAAABBQEBAQAAAAAAAAAAAAAAAwQFBgcCAQj/xABAEAACAQIEBAQEBAUCBgAHAAABAhEDIQAEEjEFQVFhBhMicQcygZEUI0KhUrHB0fBighUkM3Lh8TRTY3OSorL/xAAaAQADAQEBAQAAAAAAAAAAAAAAAgMBBAUG/8QAMBEAAgEDAgMGBgIDAQAAAAAAAAECAxEhEjEEQfAFEyJRcZEyYYGhscEU4WLR8UL/2gAMAwEAAhEDEQA/ANxwYMGAAwYMGAAwYMGAAwYMGAAwYMGAAwYMGAAwYMGAAwYMVLxl4+y2QYUyGrV2iKVPcA7FjyHYAk9MAFrdwBJIAG5OIbjPizJ5ZS1SslraVIJmYiAd9zG8Kx5HGa51M1xqoRX1ZOlQCB6N21VHFT1CQLFGAuJHqHPDXj/gXJ5XKtUAdvLNN6hZjLKKi6vSLWWRtztucTdRJ2GsWDPfGGkEdqOVq1NAuSYXcgklQwCgCZN77Yb5X4k8Temrpw3UZEy2kH0kkAMZFypBINiRHMynE83ksrQakwp01amVKKNw4YGYFgepgb9MJ5Lxdk0oJpfV6FhVHqgILkW0wI3PtOE71WuOqU3y/JBV/iHxapXrLSyop+Vp1UiVYrqUlJa0zBsOWxESXGV+K+bFXyq2RIYUg7BQ0zL33PpZdIHRtW42T8NeMMp5+eqO3l+ZVpxqG4p0lU3j+Kbe+H3AuMZevns29MgxSo0wTHq0+YxIv/8AUFt7djB3oOlNK9vsWPwz8QsnmwQW/D1AATTqGDcLf2k6ZMSdpkTbUcESCCO3bGP8R8J0c/ncwakhUFOgNBghhTWozRsf+qoEg7HDSpxerwHMUwXfMZTMGozI3zIwKyVMwZLBogfq64eNRMS3mbbgxXvCHjHK8RplqDepfmptGpbkAwDdTyP8jbFhxQUMGDBgAMGDBgAMGDBgAMGDBgAMGDBgAMGDBgAMGDBgAMGDHFWoFUsxCqoJJOwAuSe2ACueO/FYyFEFV8ys5imnW4knsJ/ywNO8GUKWYL52sg/EvUaZAGjSSotyJEHlZgecmJy3HaubzdPOZhNOXfWmWmISWGgt/wB0ET1K2tOGfjbjDUq/lUWAOYRC8QRZwof/AL9IAPM6FPTEZyv4TYrN+RJcc8WUsrmi6Q/nIqVADZHTWFaI2IYgkW9K++Kz4o8a5jMrUA9FMrEJaxH6jJJtFtrDFZ4uj1NVTewaDyiLe8FZ7t74RNXUoJvMEfUGf7X6LienmdMJR2iiTbOa6AdiXJQ3ZpMiQd55x9SB1htwhz5NNFPqYgbXm+kD/SDcnrbCNGsPwqiYKkjbdhJiB+lV1EnmzzjnI14RHkkI45bBSGPtv2mDjNOPqNCWbs9ybN5fMg1CTy35z3AF+n0h1womghqSZ1yWDfqtIJ6jkJ7n9ILNYXLb3amxPfUI/r+3ayuZYkInyggGLC778rCNRne0mAVgkr+40ZNWfkvyW3wP41agjeaPMFSprmYYTubTOwP3vG1k4bXp8U4iKhH5WTpkKpPzVKhGoxzCgAe5GMvrqF0hYgAkcrhTLXFwImdvSbCBh/wB3oJTdXZHJVpB7yex3MgEm8EDCf5DVIxslazNC8chshmKGbyQH4mrU0GkRK1gEeSwDD5Z3HMrO2ND8H+JFz1Fn0eXUpuUq09WrQwggEwJOkibWMi8YzbwVxhc5mGrVmLVUU06NgFAJHmMvRj6RbkALkk484txenw3jNB6bBVzZAzKiIgsqq5uIM677WJ3OL0550s4pQt6G0YMAODFxAwYMGAAwYMGAAwYMGAAxXPEHi2ll2NJAateLKNgYn1Ny3Bjc4R8acaZF/D0SRWqC7iPy1kSb/qIJi1t+k5XxTjPkL5dBhUqfre8zzuQSO+5vM456tbThHq8D2eqq1z25L9+n3ZPZ/xznUb8yslIkLCU6QYrcm+sybWm0wPqtQ8V52kV1ZtH1FAiVaa3Fv1JBGq9zPbFQ4Dwyvn/ADcy7Ivl7zTJDQoJ3ddlAPzb35nCPFs3Tq+U6EFfVpKgiQCf0keh9pW49SkEg455SqLNz1aEeDqSVLSk+ePbNv2bR4S8XJmy1Jl8qugBZCfmHVeZA+4kdRizYwHhOeC5vLVlbQfNUH2JUHaJEalPue+N+x1UajmsnidocNGjUWjZq9vLzQYofxg4xUo5RaVPUGzD+WSs/KFJZQRszAR7asXzGYfEviiJxHJJUI0pTqvBYRqcaVkTPKBMb2mLVbsjgRXanFsq3DmYgFDSNM0rKQygjTG4KwTI99sZ5xxGDK5qGoyhVljJISmA1zzO3v7Yk+L5ikOIZkIfy6noSNiXCAkdQW1X2O+EEpDzQpaKbM+idlmpAM9Ce+IrGB7q+QJNahKneWY951EW6kr/APjiGyILygk6VLCYsBc72/wYe06z5ZnpfMCCaW1pk3A5m0+xGHHCuDeXFWrUp0gZChyLki4AgliNiQIE78sUcVYyMnBkZlABRrkhbuFSepkmB7Ab7R2jHij/AJZANizW6klRJ7fKPvtiS4XlMmuYenmq58kXFSnLDYG+kEg3iwmQdsSXirI8Pp0kfJu7gtZXp1ArCGuGqqoPsCZtbC2HUs+5B56C9KmBIZkEgbjVBgNbT0G1r88PuGUlrZupVAD06ZkMZ0zeCRu0RN4ne0jDHM5SpW/OClliC0c1EWO1rWGEuGZ3y6bpJAapcDYQAD3JtA5c7mIlOL0Y3LQknO18DnM1WzNdzLCFLE3PosBAUc9tohm2x47vUIVfmgANue5JuTygAx/Rnk6oFJ2MEuwMQZAUxckwI9idthOHORzDUxDLGo6rxsbAzuBvG0b88GnSrLkVlPVfz5enLr1J/IZgZTywpOmmZJsQSDqJ2B3vtNhBxdfBnCaedpVc7mkSo+acqgIB0UqcoALWMqZIi4G2Munz20xCavVA32MekFtO09yom841TwLxxRTemz6VpQKc6QoFzvYzPXoNiYwjvFX5nPpurMuHw640HStkz/1Mm/lRf/pSwpGTudC/yvM4uOMVyGdenxT/AIgrKuVLLlSX1TUvDaQBJiraew5ExtWOuDwQe4YMGDDGBgwYMABhvn82tKm9RvlRSx+g2Hc7YcYpHxH4vpTytQVBD1+pE+imP9TNf2XvhZy0q5ahS72oomd+J+LVVUhv/icyWqORfQkiBO+kLb2CjCHh+lWRSqMxWblNPqJE7uoJmRJJucKcJy9StUeu6Maj7wYVEPyqJ3uBI/vGHfEcgzUivmNqB0rSC2AEEyVBYnuY+U8hbzZZProwh8E0l+vov6x93GV4qEX8KaStS1XWqdJ1B/n1qIlpBhhvzIOK/wAfzdOsKbINHlll+YknVpPMDYDci9+mFU4HrCjzGRgPVr2i0aOdpFj1w14slLLqVRvNZmBLESOVuhuPpt1xmqT3G/jcNCeqCu/rZfMU8I5fzc/lUIkFxMRyBY2joMfRmMg+FOTC1a2drAUaKU4FRvSstuZaBAUD7jFl4r8SqKMUoUzVIaNTEKh7giSRPYTvOO/hKb0YPm+2uKjKvnlj68y9Yw3x8qtn+IiuQp8lDR7hKUytrHWBt0xLcU8cZ5zpBShfZRDfUuduciPfFe41lfPLVa4NZxAaWaVgCDtEHr9+/Y+HbW54f8uCezwUN82GpAMLoPS4PSLEewib8tt8dvnEfL1EMBwqKBHzBSTNudwPpiRz/DaKVVFNjpqAhb3DjdWJtz/fphjkuHOlRKiAOofmYuJ3naDBIn+mObuWsJHX3kHk7pcHr1HD1fywulnZyFCqLyTyY3AgTPKxhX/jBB80J5lZvSpKErSQGxCxc87+0YccWyGaqKWqVKTLqLeWlTYxa0QTECcSvh1MzW9OXzFNXEHympgctlJBn/Lb4HBpeIRVE1jIpS4NwVhpqZ4PWYnU5LKNXPddIE9bYccK8UUsrU/BZmquayykClWVg3lqdlYCQyqOYuOkEAVXjqVTnF15VRVTT5lNY/MglpEEEypGwxO1M/w/OK1OpR/BVrmm8kgwOfpGkkyBvuL4LX3BO2y+4tUzOYymZzVLIUkzND0PHzLTZhNtLCbfpB6WxW/FWeytc0nWm2Xqk6cxRCkQRNwSI3HMdJ2vL0c75dKhnco4y5NRcvmV3SRsWU7qVE84k8xOG/xMeocxT82itLSh/MQ2qg7EAyQBaBqO/eBiQ6lZ9fnmRvFPD6rQp5mi85c20v8AOpDMCDFjcRIj2xG5vMHkx3AALSF2vYbfToLxiwcVymaoZEIyDyYlWBkeshr6es77X3xWchAcMzhSokWn1Wt8rDvcRhbJ8ytOpJp4JOmooJDxJn02ke4Y7GJuDy6Y9pVXrkKD5aGxOuCATcATzB5RMYZP5mYqFiCw2kaQTbaQqg9zG04d5qsKdhczChTAJgbaQPSN+YxjiZf3NN+JOay68NSnRixVMutMiRpEg2vYA33kjnGNd4PU1ZeiwOqaSGZmZUXk7++ML+HuUppQzdasB5tIErruqgoTJE9oI7AY2D4f1S/DcmzbnL09940iJ7xGNpK2BZ/IsGDBgxYQMGDHFesqKzuwVVBLMTAAFySTsBgA5zeZSmjVKjBUUEsTyAxivEKT5hy9VwoZ2ZF2LFgBqa92gAQPlUaR1xM+KPEAzzr5ZKZWkQdTgqKjH9UGDpAgCR+o4r2ezRJAy7+ZWZiAwMhFibWhYiJnYk44q1XVhH0fZ/Auktcvify29f35e5KppotTSo0LpBVKYNiYkntMAHHlXxBUbMVKQpKqpOty1gFEzawBO3+EVjK5ny6mupWVnW3Mw0HaTLH6RbECHes7ogeoWPqC6jPOTHU9dsQvJ4R6UqVKKcqjzbF7pX8/bz3H3H+LmrVlevW689+RiLY4oAFUNQM2omF/igmyybTeSYMC2+EM5kaqVVVkjbXq0ggQJEE7+oXPWe+Oc/U1GEPpHpUjWFOnnpbYr7zAPU46aPD38U0eX2j2o4ru6EvryS5erH/EOPZqtTanr1U4nylT8pwpkkqbqy772gG1jhzkM1TRQCpqUiQUJHqRYhkJmbGYMEW7kYOHZFWZB5go1datJ+SqRKkqTGhm1QVPzQPYKZhmk5emEq0ySyhQAHuSWUjZgZuN9thj0IR0vbY+VqS7zd789+uvQmeKEMVdQ0hgnyiGUj0yFsHG1rHljrhkaFWpp8uoIkGxvCyRdXXeeYjpiFy/F0QUdG5SpSdTv6mMGbA+rY7qR1GG9biLuNpdocFbTa509dyRvviyacbHJKElO414xRpsRpqKUqMUZplZBIDiOfUjf748FCpTZzUECVFQTJDsJJsTI1bEEgyOuGaZkGVIgOwMwIEyAT2vHIX7YfMXApjXrZ6em9ohwQv0IUie20DEG83OyKSjpY04jXqDSxKsvIQP/f1nHfDOJhG1aAyP6GU8iJ2bfnI58uoxzm8wGIk6leS0LdNQM73sZ7FYjljhcqArJ5nMEKRFwNwR9Aes98M/FcVeC1/xgj+IZt3qjzKjq+qWbQTpsCLLvsNh+2J7iJ/FUAUh6tMjzHWx/wC7TvLRYbyDEwAUPD/E6aU9FajRr07s4YetYPqiTcL80CZv8uO8xUp0M0xymqpTakSyCfSDeb9/LebmGjfEHJFc7EdXrLVWlUCeaxD+fTEwxU6Uc6dnIZhP+mThhxPilSsiUmYvSpDTRJEMqwTobqBZe0LFsSeV8UChnPxFJQUqKrVqfJiVGsX2OqSCOY5g4n/iJw3KvlUzmXIUuRsR6gQTsOYgz0j3wt8lLNIic7S4jlMq9GrFTL1lWCfUKZMGROwO9rEwbc6nSoPrCBdbGwCyTfpG9sT/AALxVWp5erlqi+bTNNlUOT6CRyn9MX0juRveurmmkMekD7RPvFsTgpK90i6cdPzJbMNTpUwgUFzZt5kbiGUab/vgyNLT+bUktFgJGke/bpGI7Jq02EmZF4EweZgWGJqrSpqpNdgzfwh/6KOnOcO7slLCsWbwBwb8WtfUzLly2h1ViodvSRqIiwsbdT3nZfhtbh1BQZVNdNSea06jop+wGMH8EZ/MstahlVVEE1XsTcACzSSdRWIHfeDO8fDVp4ZlrR6Dbp62tbBDDsayzYMGDFBQxnXxD4z59QZCixBUipXYbQLhD9SGPso6xeeMZ0UaFSqTGhCdpvFrDeTAjGELxVqMl5epVeasm5tLajEC5tFtsc3EVLLT5nr9lcL3knUf/nb1/r/QrxKrSIYozO1PSNNwGF5A5CL9/fEbmM9UqNC/kU1EFV+VRLbwJ1WjYnbHuTqgF2ALFhe8qoJiALyYYXP/AIw+fiqn8tKaLTDTpi0gxeOcRczjKHBuolKeEX7Q7cXDt06Mbtc3y+nVhqmXo06fmD8xkYa0cCCGMCB9Rv3m1sILxNwGWgFy1IHVIsWExOrmL+2++Gmd4mqGoBuEgAbMRb+5xEjN16/5NNSzSAqjccuew59Mdj7umrRR4TqV+IlrrSb9X+ETWU8tiSARD6ZJ3iATeYk/YY5zeXhvM0EUHcQ67BhYNp/Tqm4P072TgPCHpZdhUQG/qiYkkAD2AAv1nEXxHIlA2kkafS6k3beDHM2JkbCNr45KHFRqVXG3o/Pz6+RXiOFdKEZPnv8ALyXXMfcdqUo9NILECqq3HKHXoLza1geeK/knqmKaEMwfWrEEMrBSSDBPpYKPoB0w7rZ3TSC1BrQEpr3KiJKmxgbkGZH2wwyVZ6JZw0MrBQWAkI0kNuZANjHJ4x3zlhHn04ZfO/06YrVqJVramOlWXUgE2qemVImJJkg2m1t4UyJqIWZWVWpUzVSRE6gquBexEyPckHnhhVYamDLoJJDCCRIkgSecd74jmzDoxJJbT6TqO6ENp+sGPr3JwvqU9F1/0dvWUrpKndg3dWPze4JsLcsO6dfRUehOoCYgiCGBKkcgYvI6dhiMYNs4ZGEb7EN6lk9xH7bY7ChXAVoYErO4IhSvM8rEduRsE1czXG6sdKWKshI8wGYPcLFxeDER0x1l6oYmkZRyQFYbDkJ6rcGemI3LqGDOG+QTB3Isv1glR9jiRUEjU1iVJHeT1jlpIHv95tXRrxudUKKkj5Q20Tpu4iQYtfY/0nDTh2bZGDCdVKwAJgrbUttwIkctumHFIebSJFqqMbiPVYnVe/pgD3GOeGPTBZqysUEg6R8jN8u8b6TExcDE77pq/wAgjdMT4zkNFWpXoQ9NXDQp2Bg3H8Mz++LR4v8AD1CkKTIdNGt6kv8AK7KIgG3qWOXLvaG4KoFRQJXzKjUqyH+ESZ+ljOEqor1aZarUZqOXCoKcmBEKDpPOwvufpiuIpZB+O/2EeKV/OZqwUUnoCmrqLh9IaXg9dO3cXxDVqXl1HDIAQzDSxNrkxY3gX+2JTMa3TU6gOikuRYlS5E+6mR9INpAjczWfXqcephNhygD7RgtZDwy8j/8AE5pqZNMN5c38sAD7LYR7e554b5bIMS2suCCflA7/AKzY/THq5xT8tOWgCWkxym0Tz5cu+PHo5ipbTuN9gN/6dcYxn7Fu8F5unlsvm6mpgzBVRYM2VtPKJJqdLAHvjcvh3TjhuV39VIPe/wA/q3574x/gFKnU4dTyiOj1s1UCaQwMF6gLExcFUlr/ANRjfsvQVEVEAVVUKoGwAEADsBjIb3NYpgwY4rVQqsxsFBJ9gJxQUzT4oeIgaq5MMdKqKlYCLndFJ6CNRHOU74zPiVc16pZVgMIgXJMWO/th5xvMay2ZqXas7VNM3gmQo7xCj2x5laopDXY1iqtpFwgZyLdlWAPfHFTj303J7I+k4quuzuFhTp/G1l+Xn65/Hkd1VppThYliS3MqAAQCeRIg2j+mK9Vz/qOmAIgCLbmYjlsMOc/WZUcLsz6gw5e4tuOn74nfhx4YSofPrp6A0U1OzNzMdBzm3LHbxFdUYany6SPmKVLW73u302c+EvBxzE1asrTL+hTu8QduY2+2LxQyi06qrRQBRKkgTGkEkCOcwLdffEm1JVLyxOkTqFgs2sORgD74jM7nRTX0fMrPzuSRbl3274+Xq8VUr1E7tX5YsvL36dj2qNKFNXecbiNSu6x5rqC7DUJICEKZm1pPLsMUurmBUqM5sxeCCdip9N+Z3HucPM3mgzXkjzDTmZvO/Taf5DniCzbs92Wzks0WEiTPsL/bHs8BSUXqtlY/0cHF13Vdnte69rEbnM4qVHJkpUBmOhtMbWN/fY3woSrGmg1EtTAI/wDtsw59VBPa22EalJVViQral03MwWOomDedIj698NswxD1KkwdWn/c0lwOwJIk9RjvlLJGEE0Oc9VMlJJki7GDYQQfr9tsJZCkKq6FI8xnWmZsCpBYEdIK6eXzLj2vf80lWgK5A5s7sxX6C3+6+GvE0UVWqUyaaMC1P+LSXZeRtcH7csSlPVhe4KNtySrVNYDNcNlQB0LKyBY/3LHtJwzpANdhYbxbrflebn274Qq1fy6ekGADHQ3kgDkLxy374XBk+mZICi15hQY/e9sahWkhIV4U2AJUfaT9yDh5lqwYlbQtEiO5ZSfrc/WMM/KUAQQYuTuN5+p5n++OzXHqCx0i09hPMkwP74x3EaTPKjvThhYn0gDoZn+f+c3XElUEGmPRXRZA2DIZbc8rD6jCXFFemlFaoUElnfTczfT7aRACjubnHeXpgohYwxOkKsnRTvqYk9Zgde8YW15J9NBqUYnOSBqs8OwikSGBvq0CSecEW+pnCfDnqDW5Ba4Z0n5gGn+/U3OFstnVoCqqDR5xiZnRTEiOZaoQ0T3nBXzMCqVXyhVlYj5QDF5jYAg9COmCN5Saaxy662GvZYG5zTA1XZdQrU6oUdA7sxj/cLe+POI5inUahz0KFaLTEQP8AP7444jRmmtQnTCqgXbYHYfduW42wnkwZny6TDeKjJ06Fpt7dcV+FWCKTermK0s6qkGmjLPzetjO2wG+Pcjlq+bzFOjqc63AIJPpWfVbsMLtWK7vQpbSKSAk7c1UKJ7tzOJfhGQOX4dU4itRkqhgtMD+EuqmSRGqdVh/CJwg97GneFfDdGpxY5hFCrlKCJAAjzXD2sN1psD/uXmMajiA8E8C/CZVUY6qrk1KzdXYCfeIAntifw8VZChiI8XD/AJHNQ2k/h6sN0Oho2xL4j/EHDzmMtWog6TUpsoPQkGJjlMTjZbD07Kavtc+aa+YZ69MbBFk9AFTSB23J++Hudcq5YwSACB2EzPPc7dse8W4HWytaqtddLCnAAIIM6oIjedO/fkcIBalRqbqC5b9P8Rkz9JmTHLGUFopq/qU7Sq99xUpLbZeiPOC5Ns1Xp02VjTaSdP8ACCZPut7ienPGtJWVAFVQoX0gQCFEAAD/AFEnfEH4TyC5bUGhm2ty9Q1RP6SL/bnhxWzDrWsp8tnDWEzBnlMY8HtCvKrPTHZde538DRum2si/G6pK0wo2bU6kkSB/EQP22uBivNVqKzVGGkMWgW9Xyxte6/zOJLiGe1hluA7kCNwo52sAL/bris8S4i1RmRY0BDDdNJ23vtEna+J8LTlOSVvXr6FOLlppWW/X7OczGkGNTDSOkEnmIuZk333M4ieI5lDCFtMVCxIuAIMxy2EAzuRiPz/E3U3PzDUB9CB9b/Y4bcP4VXzDwoCbAsxss+15gbf3x7sdNKN5M8rQ3ZROaNRZZ6kqBdRaZMDf2Fhy7YQ/EAkFjCiYUftty788WCh4cpSBVdlBDBSCACRYgk855W5jCtXgOWVtLllMW1TB32M9icJHiKcnZFalKpB6WvaxWRmFBgg+WLGDDEAibkEAmO8Xwh5rMRMCAFAvsBa1zF56ScWCtwOhrKB9BIPls3ysbWJJJkWPf3xH5zgNenLMgEHdSCOfPcD3GKqSexDK3QzP6VM29I9zf/OVsOqNgT6VUyCxPzX2vJjsu/3w1RWkISEMQZAH/vlfn/PtoSxgi1+t/acasMaabVwBU/LJUczzO3I2HT25Rh1lCqnV8pFxzv1vYxym0wbxGEMlRRjBYv8A6UBidrs0D7Y6z1IlyBKjvc8v8+uNtgi97HKVRVq20qvpVQz6ZAPVuu+3PbDjOVEEJTIIG5UHf3a5O8mwthsV2/LEDrtvbbnOO6WcBOllAEWUWBNrGOU7x0G+BWMa8keZNgrBwNTjabhbRI5W67bYXIIo2g6KmpiTvrIAuTe63nme+GldpsltVyRbaI9gDsB9Yx1WqFVNIEXCy3M8wAI+s/TbcStk1X2Os1Wd2Bb1ASFUcpInbnyJ368hgp0SZECBuQN+g/n1thClVYygEddIkx/lr9t8PaYLMqKpP1n3+Xa8bdRvMHfU3K2GmYUA6RJAEsFBMC1zE2i87Y0nwK44lmctllpCllsqoqupadekjRyudV/qxPLFU4WapNTKZekxrV28t6hMkCIZQIsY1Xk21QOY3H4Y+CP+G0nNQq1arp1FSSAqgwL7mWYkwN45DGLLua1ZWLrgwYMOYGEszmEpqXdgiqJLEwBhXGW8e4g+dzBBqAZWmVK0x+sw3qYjcmZC7BSs/MVOSdlcxuxWfiBxFK+eqMAfLekqCRuVlgw9wBY8vfEcpbL01rppFQlTYWhgJC3IneQYN5wx8WcZRs0gpiFFVi/VjMEnsLrBtjrieY0kVVTUsnWGOpXBjcC4iZkTJMk7zCV2siuWUWjw9xLUnqA1LDTqDSATyJtO3f6RhzxDPgqvqKksQAhuZgCL/TFPyOeApNuqM06ViIuCVLKbgkiOkD26zhVCCfNDOCE/LYVNQBMTMT+omJI6E28ypwi13O2hxLjHpDpcyGqu1SoxprUNPUZA1TeQDeIxXs/mjNXRdQF37kCO5mbSdpOHVf0kaWGilaN/W49QJEy0CIEAHTit5mv+axgLz0j2gSJsdu+O+lBR2Jym6nxDjh2WqVqoVQWqOdK8r8zPsOe30xoGRo0BFInQWQlZJhgoX7NvPuOoxR+A1/Jqo7ErA37naTyxZOI8TytSmtOs5R6fUwwIEWI5jfv++J8TTlJryL8PPTJvmd8bptl2lVWtQY+qkf4idMqT1naN8V9WSrFOjQckkSahICqehLQCbERzAx7RarWpqKtf8stEFSCYNjOyzG89uYlSu3qDkvSBALmkZCtLBiyxsCAZF73ncbSpOKzuUnVhJ/L0yRmbUmVLggT6ao0svO5Fie9/rhBM3WCsiVZUD1X27DUD+1rTh82bo6iX/wCZDIAGsShBNgLWPbl1wLRo1HKKpST+WWt7Lfe558ojF3OyuSVJSEaVNmDKdFgCo/VEzIkQQCSIW9zNowxzGTqAFiAVsSRymwDbEdLiJxKHLUiArI1NoMepisjUDp1E6ZIAjtGFK3Cqov5oIgb2LAj5SR2HOdhgVRPDElRcFcistWcKAH0iL6Tczvff9xjvMtTgBJLfqMyoMXg2JJ7/APjC60FMK6nWR7NIEj/SykDcbdbxhB8i0egTN1Ki5EcrzvvIBt1ti3IhZXE11FYUFjuLf1BHSbx1x42XKhi0bHmb9rc8e06pYiXQRYwGn7Eb+2BqRqExcDnsO+57cgMYxbneSZdQLaiP0qBdj26DYf4MNzqZ2Zh+q4Ow6A/TCi5goDyYmNXOJ2B5COkcsdeSBCgWG4mJ7sR1v9F5Y0znceZWp6AukaiYmJP2XnEf+8T3hvgv4qotCgXNcwSxsKYNzK9IBHMycM/BeQqZjOU6VJlFm9RBK/w7KLXPtfH0R4Q8MpkqOnV5lRiWeoQJJPIdFEbfXCSi5O3Lr7Dxdlfn19xt4K8F0OH0wFGuqZL1W3OozG2wsBiz4MGKpWFDBgwYAOaiyCOojHz3xDNmjXzNNt1ZqYjkVJuByEXBPbpb6Gxjvxc8OFK34ikLVlIf/vWSI5CRa+9sBOojK8vlHfVXI9KM2gR/CuraZAVVLT27XlM5lmFUQwdFurI+k723/VFo6b41L4U8BpVuH62uWSpTmINMl3V+4JAU35GNsZbm8nVoO1JoDoxB6GCQCAdriYPX2xCUXa4TemwmGbQR5YdjqJeTqG1rEL/+sdMN8xnoXSW1Ne5LTBJ3nV9dNu2EqxYFwZDVLXkBVtLEbkwIHKOuOKOkXI2JIJHIbG+03j2tzxOxqk+Z7pYpJb0KGIMQsm1puTO59tsRmYZTCqLbseZY7+45Yf1z1J2mYso5QBy52P2xHtTMmBMfsO5H+T7YrHA8cli/AnyqZK6xUQWEEm2qwOxAn7fZOrpqUxUtUAhDI2gWJPQid+hHKcNOH8VqimqqwHlyVMCZJnmDt/K3XDapTchn1yDLMq2AvF+W5H3xqm1udPdKS/HXuSFLPkI9OpTLKY+QDcnaJEXbbbp0wmWfU3kvKnUpLD1RpAIJ5mNp3IHbDd6XlhCp1BkD33NysXkiCD9pwUWFqlKNSaZUixg3BHe1/ce0pzvtsWhBLfL/AEc5ikI1iWS2rqDub/cRhzSVGKrUIAYuFqTYnlJuLGPoTgpUAyE0wQ8sKlI2M6rR32E9sFPLrVY+VGon5G2mJIYHbZvUOXviba/ssm3tv5ddfgWqq9FXV1FRCk9SNc368j9pwjmcx8vkO4kqCj8mJgaSLgXsO/LCdHizU2ZSNaldJD3K+zWNjtP/AJwjTyT6A4hriAPmAi1udxHXbtikIO92c1SaawOaNQmRUEECQBIKxc6eYO7c9m3kQnV1021TaTdREHo0bGbyCRDEgmRj0ZsPC1CVvIYC4BHqHQqDfSZtI5351PTILrIAAYqJBCkqfZoA3EEqOuLo52jzNU1qglYDn1SNmF7wNiOfcYZ0HhSvPtvP8v7ffHubbSVKML3AF9LD9yrC+5sSDcY8zGYOsaTAcSexEgiYsZH78hhnlCNWCkukyYZ9gBcLO8/t94HZXOAe50XmBaLfXdu3bBRzEEmOUDYC5/rf2HWYxbfh/wCDDnsyEqAmiqh65MixLDSL7kqVttBO4GFF5mgfBPwoadEZyqAGfUKS3lVmJPKSQSN7Ec8arjmmgUBQIAAAHYY6wyVjQwYMGNAMGDBgAMI5rKpUXS6hh0OFsGACO4LwWllQ60gVV3NRhy1HcjpYC21sZb8ZOC0qVSlXQqhq6lZQCJIHzTdQRMxYne8Y2PDPi3DaWZpPRrKHpuIIP8x0INwcZYWSurHywzVQwBuNQFyRq7QWI+/7HHOeyop6dIqDUTaoBFuUib369MWDxhwV8nmKlBtLLYo5+aDtIj3G/wBcVzLI6+oEaYAMHnPMRY/TEXGzuSVzh9eqH9RaC0TOwiSZgdrCx7Y6rUHJ0SAB8yrsNiJufUSNvrjptBnUDBsGBlv3G33649QMzKtNibjkOov/AIbWxqYybEMiyJV0PGlhoLclJiG7xsexOPdT0mqUXtqGhu0xcfYH7HCGfQazFltpJ5jr0je/bDug4rIA16qDSP8AWgH/APSgR3EcxjX5nTCeLoUz9M00qMmk0nKIdiQIRwQRYiQR0Iw3qUidVajsWaUHQgWv/u+04TyWfNE6WGpA2qPaLg8wf4drYe5fLqVDZZwT8z09tLAtH1gTz54RxLa8YDM1KdRDWUlagiYN1JgGeon7374Qp1ldQ1VdMyFqrIvJNyNoJ2/wLVaSOXgGnUDGxkypH6hzIb0yD/Dc2w/yeWYIqaWsdcqA6mT0+ZeVtJvOIvCsXjJvP/HkY0cjRYhHLrVPVpDdN95tbeT9lKOUdV9PrEEgLckH1ArzNwHjexieTc5EayocoWGpCAwA0m4IYA7R9ueOvxNWlIa/IMOTA6gRHMXsLxHTHXBeE4pfELMtOsmpgEJEyBsDCtPZTc89Jnphqj1KULUkjUdLDrGkiSRExMb9MPy1Ku5ZToYg3AmbEEESA0iRO59U7iQA0201gHp1FUAgEq0CFPeRAteynDCt2IylaoymSj+mSOZiDfYTy6HHT8PU6WQBH2IPynUDEfwmQynlqG18evU0HQwOkaYPNlEgDlBgj7DC2h9J8s+apU+n9afKQRtqAOk29uuNMbXItXgHwxRztQ0/NCOLuhA1QIIZb33Fx0uMb5wfhFHLUxTooEXtzJMknuTfHy9QzQJDKxWohsyMVZZm6kGV0ty/hYiPTbcfhv45bNgUMyAMwFJVwAFqhbNYWWovNdiPULWCqKTubd2sX7BgwYYUMGDBgAMGDBgAMGDBgAMGDBgAgfF3hWhn6WioIdZ0OBdSR+47Y+feP8CrZOu1JwALg6dmA5wABzHLvfH1BiveNvDQz1AoNK1FMoxE36bjfGNCSjfJ81yxILbibx7R725yT/PC1CmSByQxvad7HqLe2Oc7kqtDMGlXUgqxBGkG8mN+RPbCp/NMA2gyYP2A9va/tibJydhLykcszEsBO36jb5QBtYf5GIuujKwj0usbcjy/t9O2JbLsfUEIVebQZjfcjbDJ8tIkEKg/U7AXH+G2MuUpycWOKFIZmwhK4maZIAqmDdCdn/08zcHliOWnVoubFWX5lNj7ER9Z2t9181lwFBiJW0/qAO5taQJg7Xx2vF2qBVzM1EFlcR5gB5An5l7N9CMZlPGxdSUsnmZq1GJdWOrl1HIx2tED/wBSHC+Iq6w2kuCJj0lgY/hIUgXm3LCNOpSUErUFVWBvdWUyDdSOoEwTux9umyVGtcWOrTq2IJUlZF94InqIGH8MtxvFHKPOI03aotWnDBQSVklp2Y3F57fYb4RyXGBcNbYkHYkWO9ri/wBMIrTr07j1X1d+lxv1BF9uUWHzdOoIqpcLp1TBETpJMHqQSw5A9sOlp2Eb1bj98jRqaSh8s6YBX9R327i/I4882qoKVNJU3VxdPr0Rhcgixv7NVyRBmjUDCFb1WMbb3Bg2J+s49TMVEJ1KRAjcctucc9p2xorFXrgeoDXS/UhuUix9W5UWmZgEEduxkdJJpetSZKHcRIYd/mI+o3thDN0da6kpujEDVb0nfoY6/f6YQy+Z0xMgixN7wRG36o/oeWDUjLMeNWWp6XhyYCs1jIsAW3GoWJ5ETzxKeHcwuUzVDM09TLTJYU3aD8rIwJAsV1X7XvEGGaqjxrAuZnY95O8GZPQwedukRQw0VHnebHa3b2P05E415BWR9PeGvENHO0tdIwwjXTaNSEzuByMGDscS+Mf+Cpo06r66zec66aSGAhQNJiN3BgaT8o2tONgxhr+QYMGDAYGDBgwAGDBgwAGDBgwAGDBgwAVDxx4EpZ8ag3lVhs8SD2YcxjJfFHhPNZRD5vyD9SkHWLC0mR+8dBj6Jx46giCAR0OMaElBSPlKnUDoAF1CYPpJA3+YtzkEwItaLYMtWRT6Qo6bTbqAPeMfUed4ZRq0jRemrUiIKQI+nQ9xjLM78GH1nys3FMzAZPUN4+Uwd94GFcBHAyjNPqEkE+/O21pv1AgWv3apl00rP1j/ADbGo5j4NZoHStem6m5ZpBBkWAAgfb7YkqHwVXSNeZhpB9CGAPq0k9/2xmljK+xjFXJACQQxve3Ijtb398S3BPC+fzFPXl8vUqoSVLKVCmCLSxAMH7fTG0N8OeD5UK+YcwP/AJ1UKGIg7Lpnb5R7Ya8a8bF1OXyC/hqSgp5pSCAAYFOmBKibaiJF4W04xyUV4jopQnN2RmvFeA5rLVKlMtTrNS0tUKmyMVBKyR6miCw6kdcROYy1QqKjZep5TTpZkkGTEqdiRG474tlFKFWrTpVhUpZZfVUYIzO8mQhMBpYkjXBI9UyTqxquW8XZBgKHlstMDSA1MBAFG2mZgAbRy7YynWv8TSHq0Uvhy/M+dvwitJValOAQYnpcXFhaOWPalFyJ16rXDLpNtvUdyBH9zfH0Tn/BPD80uumqoTs9EiLdh6ftimca+E2YucvmNdo0v/QGYPcMMVavtY51Nx3T/P8Af2MjDsP0CB6pXeN5AkSIjtj2hnAEVanpMn5gYM7g2nSes2kHacWDi3hfP5b/AKmXqHTs1MTFyfbe4AtvyMYhP+JBRodNIBNiII9pvANwCbSy7GQWsMp3WD2lkKDc2UdVI2ExIIvFgQI5Ec8cVOFkFQpDkmIB0mYmLyCYFoN+WAmkx1BFEnkYv7gSAeRO1we6flqAYdgADZmFr2Bnv09xjdKDU+ZJcBzfl16Ls7U6dKslRm+ZgFYSY0iTFiN/fH1PSqqyhlIZWAII2INwR2xj/gz4UZfMUFzOZqVy1ZdQSQsA7EmCSSBPKxvONa4bkUoUqdGmISmiooJn0qAB+wxhl8DnBgwY0AwYMGAAwYMGAAwYMGAAwYMGAAwYMGAAxT/EPjunQLpSXzmp/ORMKQSI9IJLSCOQkETIIxcMVrN+E1qu2qpooaiy0aSKo1MPUzEg6nZixmBYjvKVNVvCUpaL+PYpmb8ccSkWo0wdWox8tpUkMWMOAYOwNibXjaviDiWZSBXqaWAlkC0oECYKS+rf5ZsRB5Gxcb8IUFrUqOXytSoQhbU1SppUMWF2dtAiCQPURIIA3wlR+H+cq2r16dFDIYUxqYryBlVXV/qIPsccjVZu1ztj/GSu+vpkotQ0aOl2qCrVYSCJqEsQNPqbU1RHJYG8gFoIIAxN8O4Hn64Iy+V8hDp0tW9Oi6ltEjWV1KCP4babWxp/h/wjk8nejSGvnUf1OfqdvZYGJ3FFw/OTJT4vlFGa5H4Y1bGvm5MEHy0gGd41bXv73xNVPhxkWEVPOc76jVYG+86NIM85F+eLhgxZUYLkQdeo+ZDcA8O0spq8pqpDASr1CwtsQDsYt7AdMTODBh0klZE228sMMM1wbLVPnoUm90X+2H+DGmWuV5vA3DSZOTok9Ss/z2wtkPCPD6LaqWUoIw2YU1kexIkYm8GAyyDBgwYDQwYMGAAwYMGAAwYMGAAwYMGAAwYMGAAwYMGAAwYMGAAwYMGAAwYMGAAwYMGAAwYMGAAwYMGAAwYMGAAwYMGAAwYMGAAwYMG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data:image/jpeg;base64,/9j/4AAQSkZJRgABAQAAAQABAAD/2wCEAAkGBxITEhUUExQWExUXFxoZFxgXGB0fHxodGxoYHiAgIB4YHSggHhslIB0eIjEiJSkrLy8uICEzODUsNygvLisBCgoKDg0OGxAQGy8mICQsLDQsLzQsLCwsLywsLDcvLCw0LDctLDQ0LCwsLDQ0NDQ0LCwsLCwsLCwsLC8sLywsLP/AABEIAOIA3wMBIgACEQEDEQH/xAAcAAABBQEBAQAAAAAAAAAAAAAAAwQFBgcCAQj/xABAEAACAQIEBAQEBAUCBgAHAAABAhEDIQAEEjEFQVFhBhMicQcygZEUI0KhUrHB0fBighUkM3Lh8TRTY3OSorL/xAAaAQADAQEBAQAAAAAAAAAAAAAAAgMBBAUG/8QAMBEAAgEDAgMGBgIDAQAAAAAAAAECAxEhEjEEQfAFEyJRcZEyYYGhscEU4WLR8UL/2gAMAwEAAhEDEQA/ANxwYMGAAwYMGAAwYMGAAwYMGAAwYMGAAwYMGAAwYMGAAwYMVLxl4+y2QYUyGrV2iKVPcA7FjyHYAk9MAFrdwBJIAG5OIbjPizJ5ZS1SslraVIJmYiAd9zG8Kx5HGa51M1xqoRX1ZOlQCB6N21VHFT1CQLFGAuJHqHPDXj/gXJ5XKtUAdvLNN6hZjLKKi6vSLWWRtztucTdRJ2GsWDPfGGkEdqOVq1NAuSYXcgklQwCgCZN77Yb5X4k8Temrpw3UZEy2kH0kkAMZFypBINiRHMynE83ksrQakwp01amVKKNw4YGYFgepgb9MJ5Lxdk0oJpfV6FhVHqgILkW0wI3PtOE71WuOqU3y/JBV/iHxapXrLSyop+Vp1UiVYrqUlJa0zBsOWxESXGV+K+bFXyq2RIYUg7BQ0zL33PpZdIHRtW42T8NeMMp5+eqO3l+ZVpxqG4p0lU3j+Kbe+H3AuMZevns29MgxSo0wTHq0+YxIv/8AUFt7djB3oOlNK9vsWPwz8QsnmwQW/D1AATTqGDcLf2k6ZMSdpkTbUcESCCO3bGP8R8J0c/ncwakhUFOgNBghhTWozRsf+qoEg7HDSpxerwHMUwXfMZTMGozI3zIwKyVMwZLBogfq64eNRMS3mbbgxXvCHjHK8RplqDepfmptGpbkAwDdTyP8jbFhxQUMGDBgAMGDBgAMGDBgAMGDBgAMGDBgAMGDBgAMGDBgAMGDHFWoFUsxCqoJJOwAuSe2ACueO/FYyFEFV8ys5imnW4knsJ/ywNO8GUKWYL52sg/EvUaZAGjSSotyJEHlZgecmJy3HaubzdPOZhNOXfWmWmISWGgt/wB0ET1K2tOGfjbjDUq/lUWAOYRC8QRZwof/AL9IAPM6FPTEZyv4TYrN+RJcc8WUsrmi6Q/nIqVADZHTWFaI2IYgkW9K++Kz4o8a5jMrUA9FMrEJaxH6jJJtFtrDFZ4uj1NVTewaDyiLe8FZ7t74RNXUoJvMEfUGf7X6LienmdMJR2iiTbOa6AdiXJQ3ZpMiQd55x9SB1htwhz5NNFPqYgbXm+kD/SDcnrbCNGsPwqiYKkjbdhJiB+lV1EnmzzjnI14RHkkI45bBSGPtv2mDjNOPqNCWbs9ybN5fMg1CTy35z3AF+n0h1womghqSZ1yWDfqtIJ6jkJ7n9ILNYXLb3amxPfUI/r+3ayuZYkInyggGLC778rCNRne0mAVgkr+40ZNWfkvyW3wP41agjeaPMFSprmYYTubTOwP3vG1k4bXp8U4iKhH5WTpkKpPzVKhGoxzCgAe5GMvrqF0hYgAkcrhTLXFwImdvSbCBh/wB3oJTdXZHJVpB7yex3MgEm8EDCf5DVIxslazNC8chshmKGbyQH4mrU0GkRK1gEeSwDD5Z3HMrO2ND8H+JFz1Fn0eXUpuUq09WrQwggEwJOkibWMi8YzbwVxhc5mGrVmLVUU06NgFAJHmMvRj6RbkALkk484txenw3jNB6bBVzZAzKiIgsqq5uIM677WJ3OL0550s4pQt6G0YMAODFxAwYMGAAwYMGAAwYMGAAxXPEHi2ll2NJAateLKNgYn1Ny3Bjc4R8acaZF/D0SRWqC7iPy1kSb/qIJi1t+k5XxTjPkL5dBhUqfre8zzuQSO+5vM456tbThHq8D2eqq1z25L9+n3ZPZ/xznUb8yslIkLCU6QYrcm+sybWm0wPqtQ8V52kV1ZtH1FAiVaa3Fv1JBGq9zPbFQ4Dwyvn/ADcy7Ivl7zTJDQoJ3ddlAPzb35nCPFs3Tq+U6EFfVpKgiQCf0keh9pW49SkEg455SqLNz1aEeDqSVLSk+ePbNv2bR4S8XJmy1Jl8qugBZCfmHVeZA+4kdRizYwHhOeC5vLVlbQfNUH2JUHaJEalPue+N+x1UajmsnidocNGjUWjZq9vLzQYofxg4xUo5RaVPUGzD+WSs/KFJZQRszAR7asXzGYfEviiJxHJJUI0pTqvBYRqcaVkTPKBMb2mLVbsjgRXanFsq3DmYgFDSNM0rKQygjTG4KwTI99sZ5xxGDK5qGoyhVljJISmA1zzO3v7Yk+L5ikOIZkIfy6noSNiXCAkdQW1X2O+EEpDzQpaKbM+idlmpAM9Ce+IrGB7q+QJNahKneWY951EW6kr/APjiGyILygk6VLCYsBc72/wYe06z5ZnpfMCCaW1pk3A5m0+xGHHCuDeXFWrUp0gZChyLki4AgliNiQIE78sUcVYyMnBkZlABRrkhbuFSepkmB7Ab7R2jHij/AJZANizW6klRJ7fKPvtiS4XlMmuYenmq58kXFSnLDYG+kEg3iwmQdsSXirI8Pp0kfJu7gtZXp1ArCGuGqqoPsCZtbC2HUs+5B56C9KmBIZkEgbjVBgNbT0G1r88PuGUlrZupVAD06ZkMZ0zeCRu0RN4ne0jDHM5SpW/OClliC0c1EWO1rWGEuGZ3y6bpJAapcDYQAD3JtA5c7mIlOL0Y3LQknO18DnM1WzNdzLCFLE3PosBAUc9tohm2x47vUIVfmgANue5JuTygAx/Rnk6oFJ2MEuwMQZAUxckwI9idthOHORzDUxDLGo6rxsbAzuBvG0b88GnSrLkVlPVfz5enLr1J/IZgZTywpOmmZJsQSDqJ2B3vtNhBxdfBnCaedpVc7mkSo+acqgIB0UqcoALWMqZIi4G2Munz20xCavVA32MekFtO09yom841TwLxxRTemz6VpQKc6QoFzvYzPXoNiYwjvFX5nPpurMuHw640HStkz/1Mm/lRf/pSwpGTudC/yvM4uOMVyGdenxT/AIgrKuVLLlSX1TUvDaQBJiraew5ExtWOuDwQe4YMGDDGBgwYMABhvn82tKm9RvlRSx+g2Hc7YcYpHxH4vpTytQVBD1+pE+imP9TNf2XvhZy0q5ahS72oomd+J+LVVUhv/icyWqORfQkiBO+kLb2CjCHh+lWRSqMxWblNPqJE7uoJmRJJucKcJy9StUeu6Maj7wYVEPyqJ3uBI/vGHfEcgzUivmNqB0rSC2AEEyVBYnuY+U8hbzZZProwh8E0l+vov6x93GV4qEX8KaStS1XWqdJ1B/n1qIlpBhhvzIOK/wAfzdOsKbINHlll+YknVpPMDYDci9+mFU4HrCjzGRgPVr2i0aOdpFj1w14slLLqVRvNZmBLESOVuhuPpt1xmqT3G/jcNCeqCu/rZfMU8I5fzc/lUIkFxMRyBY2joMfRmMg+FOTC1a2drAUaKU4FRvSstuZaBAUD7jFl4r8SqKMUoUzVIaNTEKh7giSRPYTvOO/hKb0YPm+2uKjKvnlj68y9Yw3x8qtn+IiuQp8lDR7hKUytrHWBt0xLcU8cZ5zpBShfZRDfUuduciPfFe41lfPLVa4NZxAaWaVgCDtEHr9+/Y+HbW54f8uCezwUN82GpAMLoPS4PSLEewib8tt8dvnEfL1EMBwqKBHzBSTNudwPpiRz/DaKVVFNjpqAhb3DjdWJtz/fphjkuHOlRKiAOofmYuJ3naDBIn+mObuWsJHX3kHk7pcHr1HD1fywulnZyFCqLyTyY3AgTPKxhX/jBB80J5lZvSpKErSQGxCxc87+0YccWyGaqKWqVKTLqLeWlTYxa0QTECcSvh1MzW9OXzFNXEHympgctlJBn/Lb4HBpeIRVE1jIpS4NwVhpqZ4PWYnU5LKNXPddIE9bYccK8UUsrU/BZmquayykClWVg3lqdlYCQyqOYuOkEAVXjqVTnF15VRVTT5lNY/MglpEEEypGwxO1M/w/OK1OpR/BVrmm8kgwOfpGkkyBvuL4LX3BO2y+4tUzOYymZzVLIUkzND0PHzLTZhNtLCbfpB6WxW/FWeytc0nWm2Xqk6cxRCkQRNwSI3HMdJ2vL0c75dKhnco4y5NRcvmV3SRsWU7qVE84k8xOG/xMeocxT82itLSh/MQ2qg7EAyQBaBqO/eBiQ6lZ9fnmRvFPD6rQp5mi85c20v8AOpDMCDFjcRIj2xG5vMHkx3AALSF2vYbfToLxiwcVymaoZEIyDyYlWBkeshr6es77X3xWchAcMzhSokWn1Wt8rDvcRhbJ8ytOpJp4JOmooJDxJn02ke4Y7GJuDy6Y9pVXrkKD5aGxOuCATcATzB5RMYZP5mYqFiCw2kaQTbaQqg9zG04d5qsKdhczChTAJgbaQPSN+YxjiZf3NN+JOay68NSnRixVMutMiRpEg2vYA33kjnGNd4PU1ZeiwOqaSGZmZUXk7++ML+HuUppQzdasB5tIErruqgoTJE9oI7AY2D4f1S/DcmzbnL09940iJ7xGNpK2BZ/IsGDBgxYQMGDHFesqKzuwVVBLMTAAFySTsBgA5zeZSmjVKjBUUEsTyAxivEKT5hy9VwoZ2ZF2LFgBqa92gAQPlUaR1xM+KPEAzzr5ZKZWkQdTgqKjH9UGDpAgCR+o4r2ezRJAy7+ZWZiAwMhFibWhYiJnYk44q1XVhH0fZ/Auktcvify29f35e5KppotTSo0LpBVKYNiYkntMAHHlXxBUbMVKQpKqpOty1gFEzawBO3+EVjK5ny6mupWVnW3Mw0HaTLH6RbECHes7ogeoWPqC6jPOTHU9dsQvJ4R6UqVKKcqjzbF7pX8/bz3H3H+LmrVlevW689+RiLY4oAFUNQM2omF/igmyybTeSYMC2+EM5kaqVVVkjbXq0ggQJEE7+oXPWe+Oc/U1GEPpHpUjWFOnnpbYr7zAPU46aPD38U0eX2j2o4ru6EvryS5erH/EOPZqtTanr1U4nylT8pwpkkqbqy772gG1jhzkM1TRQCpqUiQUJHqRYhkJmbGYMEW7kYOHZFWZB5go1datJ+SqRKkqTGhm1QVPzQPYKZhmk5emEq0ySyhQAHuSWUjZgZuN9thj0IR0vbY+VqS7zd789+uvQmeKEMVdQ0hgnyiGUj0yFsHG1rHljrhkaFWpp8uoIkGxvCyRdXXeeYjpiFy/F0QUdG5SpSdTv6mMGbA+rY7qR1GG9biLuNpdocFbTa509dyRvviyacbHJKElO414xRpsRpqKUqMUZplZBIDiOfUjf748FCpTZzUECVFQTJDsJJsTI1bEEgyOuGaZkGVIgOwMwIEyAT2vHIX7YfMXApjXrZ6em9ohwQv0IUie20DEG83OyKSjpY04jXqDSxKsvIQP/f1nHfDOJhG1aAyP6GU8iJ2bfnI58uoxzm8wGIk6leS0LdNQM73sZ7FYjljhcqArJ5nMEKRFwNwR9Aes98M/FcVeC1/xgj+IZt3qjzKjq+qWbQTpsCLLvsNh+2J7iJ/FUAUh6tMjzHWx/wC7TvLRYbyDEwAUPD/E6aU9FajRr07s4YetYPqiTcL80CZv8uO8xUp0M0xymqpTakSyCfSDeb9/LebmGjfEHJFc7EdXrLVWlUCeaxD+fTEwxU6Uc6dnIZhP+mThhxPilSsiUmYvSpDTRJEMqwTobqBZe0LFsSeV8UChnPxFJQUqKrVqfJiVGsX2OqSCOY5g4n/iJw3KvlUzmXIUuRsR6gQTsOYgz0j3wt8lLNIic7S4jlMq9GrFTL1lWCfUKZMGROwO9rEwbc6nSoPrCBdbGwCyTfpG9sT/AALxVWp5erlqi+bTNNlUOT6CRyn9MX0juRveurmmkMekD7RPvFsTgpK90i6cdPzJbMNTpUwgUFzZt5kbiGUab/vgyNLT+bUktFgJGke/bpGI7Jq02EmZF4EweZgWGJqrSpqpNdgzfwh/6KOnOcO7slLCsWbwBwb8WtfUzLly2h1ViodvSRqIiwsbdT3nZfhtbh1BQZVNdNSea06jop+wGMH8EZ/MstahlVVEE1XsTcACzSSdRWIHfeDO8fDVp4ZlrR6Dbp62tbBDDsayzYMGDFBQxnXxD4z59QZCixBUipXYbQLhD9SGPso6xeeMZ0UaFSqTGhCdpvFrDeTAjGELxVqMl5epVeasm5tLajEC5tFtsc3EVLLT5nr9lcL3knUf/nb1/r/QrxKrSIYozO1PSNNwGF5A5CL9/fEbmM9UqNC/kU1EFV+VRLbwJ1WjYnbHuTqgF2ALFhe8qoJiALyYYXP/AIw+fiqn8tKaLTDTpi0gxeOcRczjKHBuolKeEX7Q7cXDt06Mbtc3y+nVhqmXo06fmD8xkYa0cCCGMCB9Rv3m1sILxNwGWgFy1IHVIsWExOrmL+2++Gmd4mqGoBuEgAbMRb+5xEjN16/5NNSzSAqjccuew59Mdj7umrRR4TqV+IlrrSb9X+ETWU8tiSARD6ZJ3iATeYk/YY5zeXhvM0EUHcQ67BhYNp/Tqm4P072TgPCHpZdhUQG/qiYkkAD2AAv1nEXxHIlA2kkafS6k3beDHM2JkbCNr45KHFRqVXG3o/Pz6+RXiOFdKEZPnv8ALyXXMfcdqUo9NILECqq3HKHXoLza1geeK/knqmKaEMwfWrEEMrBSSDBPpYKPoB0w7rZ3TSC1BrQEpr3KiJKmxgbkGZH2wwyVZ6JZw0MrBQWAkI0kNuZANjHJ4x3zlhHn04ZfO/06YrVqJVramOlWXUgE2qemVImJJkg2m1t4UyJqIWZWVWpUzVSRE6gquBexEyPckHnhhVYamDLoJJDCCRIkgSecd74jmzDoxJJbT6TqO6ENp+sGPr3JwvqU9F1/0dvWUrpKndg3dWPze4JsLcsO6dfRUehOoCYgiCGBKkcgYvI6dhiMYNs4ZGEb7EN6lk9xH7bY7ChXAVoYErO4IhSvM8rEduRsE1czXG6sdKWKshI8wGYPcLFxeDER0x1l6oYmkZRyQFYbDkJ6rcGemI3LqGDOG+QTB3Isv1glR9jiRUEjU1iVJHeT1jlpIHv95tXRrxudUKKkj5Q20Tpu4iQYtfY/0nDTh2bZGDCdVKwAJgrbUttwIkctumHFIebSJFqqMbiPVYnVe/pgD3GOeGPTBZqysUEg6R8jN8u8b6TExcDE77pq/wAgjdMT4zkNFWpXoQ9NXDQp2Bg3H8Mz++LR4v8AD1CkKTIdNGt6kv8AK7KIgG3qWOXLvaG4KoFRQJXzKjUqyH+ESZ+ljOEqor1aZarUZqOXCoKcmBEKDpPOwvufpiuIpZB+O/2EeKV/OZqwUUnoCmrqLh9IaXg9dO3cXxDVqXl1HDIAQzDSxNrkxY3gX+2JTMa3TU6gOikuRYlS5E+6mR9INpAjczWfXqcephNhygD7RgtZDwy8j/8AE5pqZNMN5c38sAD7LYR7e554b5bIMS2suCCflA7/AKzY/THq5xT8tOWgCWkxym0Tz5cu+PHo5ipbTuN9gN/6dcYxn7Fu8F5unlsvm6mpgzBVRYM2VtPKJJqdLAHvjcvh3TjhuV39VIPe/wA/q3574x/gFKnU4dTyiOj1s1UCaQwMF6gLExcFUlr/ANRjfsvQVEVEAVVUKoGwAEADsBjIb3NYpgwY4rVQqsxsFBJ9gJxQUzT4oeIgaq5MMdKqKlYCLndFJ6CNRHOU74zPiVc16pZVgMIgXJMWO/th5xvMay2ZqXas7VNM3gmQo7xCj2x5laopDXY1iqtpFwgZyLdlWAPfHFTj303J7I+k4quuzuFhTp/G1l+Xn65/Hkd1VppThYliS3MqAAQCeRIg2j+mK9Vz/qOmAIgCLbmYjlsMOc/WZUcLsz6gw5e4tuOn74nfhx4YSofPrp6A0U1OzNzMdBzm3LHbxFdUYany6SPmKVLW73u302c+EvBxzE1asrTL+hTu8QduY2+2LxQyi06qrRQBRKkgTGkEkCOcwLdffEm1JVLyxOkTqFgs2sORgD74jM7nRTX0fMrPzuSRbl3274+Xq8VUr1E7tX5YsvL36dj2qNKFNXecbiNSu6x5rqC7DUJICEKZm1pPLsMUurmBUqM5sxeCCdip9N+Z3HucPM3mgzXkjzDTmZvO/Taf5DniCzbs92Wzks0WEiTPsL/bHs8BSUXqtlY/0cHF13Vdnte69rEbnM4qVHJkpUBmOhtMbWN/fY3woSrGmg1EtTAI/wDtsw59VBPa22EalJVViQral03MwWOomDedIj698NswxD1KkwdWn/c0lwOwJIk9RjvlLJGEE0Oc9VMlJJki7GDYQQfr9tsJZCkKq6FI8xnWmZsCpBYEdIK6eXzLj2vf80lWgK5A5s7sxX6C3+6+GvE0UVWqUyaaMC1P+LSXZeRtcH7csSlPVhe4KNtySrVNYDNcNlQB0LKyBY/3LHtJwzpANdhYbxbrflebn274Qq1fy6ekGADHQ3kgDkLxy374XBk+mZICi15hQY/e9sahWkhIV4U2AJUfaT9yDh5lqwYlbQtEiO5ZSfrc/WMM/KUAQQYuTuN5+p5n++OzXHqCx0i09hPMkwP74x3EaTPKjvThhYn0gDoZn+f+c3XElUEGmPRXRZA2DIZbc8rD6jCXFFemlFaoUElnfTczfT7aRACjubnHeXpgohYwxOkKsnRTvqYk9Zgde8YW15J9NBqUYnOSBqs8OwikSGBvq0CSecEW+pnCfDnqDW5Ba4Z0n5gGn+/U3OFstnVoCqqDR5xiZnRTEiOZaoQ0T3nBXzMCqVXyhVlYj5QDF5jYAg9COmCN5Saaxy662GvZYG5zTA1XZdQrU6oUdA7sxj/cLe+POI5inUahz0KFaLTEQP8AP7444jRmmtQnTCqgXbYHYfduW42wnkwZny6TDeKjJ06Fpt7dcV+FWCKTermK0s6qkGmjLPzetjO2wG+Pcjlq+bzFOjqc63AIJPpWfVbsMLtWK7vQpbSKSAk7c1UKJ7tzOJfhGQOX4dU4itRkqhgtMD+EuqmSRGqdVh/CJwg97GneFfDdGpxY5hFCrlKCJAAjzXD2sN1psD/uXmMajiA8E8C/CZVUY6qrk1KzdXYCfeIAntifw8VZChiI8XD/AJHNQ2k/h6sN0Oho2xL4j/EHDzmMtWog6TUpsoPQkGJjlMTjZbD07Kavtc+aa+YZ69MbBFk9AFTSB23J++Hudcq5YwSACB2EzPPc7dse8W4HWytaqtddLCnAAIIM6oIjedO/fkcIBalRqbqC5b9P8Rkz9JmTHLGUFopq/qU7Sq99xUpLbZeiPOC5Ns1Xp02VjTaSdP8ACCZPut7ienPGtJWVAFVQoX0gQCFEAAD/AFEnfEH4TyC5bUGhm2ty9Q1RP6SL/bnhxWzDrWsp8tnDWEzBnlMY8HtCvKrPTHZde538DRum2si/G6pK0wo2bU6kkSB/EQP22uBivNVqKzVGGkMWgW9Xyxte6/zOJLiGe1hluA7kCNwo52sAL/bris8S4i1RmRY0BDDdNJ23vtEna+J8LTlOSVvXr6FOLlppWW/X7OczGkGNTDSOkEnmIuZk333M4ieI5lDCFtMVCxIuAIMxy2EAzuRiPz/E3U3PzDUB9CB9b/Y4bcP4VXzDwoCbAsxss+15gbf3x7sdNKN5M8rQ3ZROaNRZZ6kqBdRaZMDf2Fhy7YQ/EAkFjCiYUftty788WCh4cpSBVdlBDBSCACRYgk855W5jCtXgOWVtLllMW1TB32M9icJHiKcnZFalKpB6WvaxWRmFBgg+WLGDDEAibkEAmO8Xwh5rMRMCAFAvsBa1zF56ScWCtwOhrKB9BIPls3ysbWJJJkWPf3xH5zgNenLMgEHdSCOfPcD3GKqSexDK3QzP6VM29I9zf/OVsOqNgT6VUyCxPzX2vJjsu/3w1RWkISEMQZAH/vlfn/PtoSxgi1+t/acasMaabVwBU/LJUczzO3I2HT25Rh1lCqnV8pFxzv1vYxym0wbxGEMlRRjBYv8A6UBidrs0D7Y6z1IlyBKjvc8v8+uNtgi97HKVRVq20qvpVQz6ZAPVuu+3PbDjOVEEJTIIG5UHf3a5O8mwthsV2/LEDrtvbbnOO6WcBOllAEWUWBNrGOU7x0G+BWMa8keZNgrBwNTjabhbRI5W67bYXIIo2g6KmpiTvrIAuTe63nme+GldpsltVyRbaI9gDsB9Yx1WqFVNIEXCy3M8wAI+s/TbcStk1X2Os1Wd2Bb1ASFUcpInbnyJ368hgp0SZECBuQN+g/n1thClVYygEddIkx/lr9t8PaYLMqKpP1n3+Xa8bdRvMHfU3K2GmYUA6RJAEsFBMC1zE2i87Y0nwK44lmctllpCllsqoqupadekjRyudV/qxPLFU4WapNTKZekxrV28t6hMkCIZQIsY1Xk21QOY3H4Y+CP+G0nNQq1arp1FSSAqgwL7mWYkwN45DGLLua1ZWLrgwYMOYGEszmEpqXdgiqJLEwBhXGW8e4g+dzBBqAZWmVK0x+sw3qYjcmZC7BSs/MVOSdlcxuxWfiBxFK+eqMAfLekqCRuVlgw9wBY8vfEcpbL01rppFQlTYWhgJC3IneQYN5wx8WcZRs0gpiFFVi/VjMEnsLrBtjrieY0kVVTUsnWGOpXBjcC4iZkTJMk7zCV2siuWUWjw9xLUnqA1LDTqDSATyJtO3f6RhzxDPgqvqKksQAhuZgCL/TFPyOeApNuqM06ViIuCVLKbgkiOkD26zhVCCfNDOCE/LYVNQBMTMT+omJI6E28ypwi13O2hxLjHpDpcyGqu1SoxprUNPUZA1TeQDeIxXs/mjNXRdQF37kCO5mbSdpOHVf0kaWGilaN/W49QJEy0CIEAHTit5mv+axgLz0j2gSJsdu+O+lBR2Jym6nxDjh2WqVqoVQWqOdK8r8zPsOe30xoGRo0BFInQWQlZJhgoX7NvPuOoxR+A1/Jqo7ErA37naTyxZOI8TytSmtOs5R6fUwwIEWI5jfv++J8TTlJryL8PPTJvmd8bptl2lVWtQY+qkf4idMqT1naN8V9WSrFOjQckkSahICqehLQCbERzAx7RarWpqKtf8stEFSCYNjOyzG89uYlSu3qDkvSBALmkZCtLBiyxsCAZF73ncbSpOKzuUnVhJ/L0yRmbUmVLggT6ao0svO5Fie9/rhBM3WCsiVZUD1X27DUD+1rTh82bo6iX/wCZDIAGsShBNgLWPbl1wLRo1HKKpST+WWt7Lfe558ojF3OyuSVJSEaVNmDKdFgCo/VEzIkQQCSIW9zNowxzGTqAFiAVsSRymwDbEdLiJxKHLUiArI1NoMepisjUDp1E6ZIAjtGFK3Cqov5oIgb2LAj5SR2HOdhgVRPDElRcFcistWcKAH0iL6Tczvff9xjvMtTgBJLfqMyoMXg2JJ7/APjC60FMK6nWR7NIEj/SykDcbdbxhB8i0egTN1Ki5EcrzvvIBt1ti3IhZXE11FYUFjuLf1BHSbx1x42XKhi0bHmb9rc8e06pYiXQRYwGn7Eb+2BqRqExcDnsO+57cgMYxbneSZdQLaiP0qBdj26DYf4MNzqZ2Zh+q4Ow6A/TCi5goDyYmNXOJ2B5COkcsdeSBCgWG4mJ7sR1v9F5Y0znceZWp6AukaiYmJP2XnEf+8T3hvgv4qotCgXNcwSxsKYNzK9IBHMycM/BeQqZjOU6VJlFm9RBK/w7KLXPtfH0R4Q8MpkqOnV5lRiWeoQJJPIdFEbfXCSi5O3Lr7Dxdlfn19xt4K8F0OH0wFGuqZL1W3OozG2wsBiz4MGKpWFDBgwYAOaiyCOojHz3xDNmjXzNNt1ZqYjkVJuByEXBPbpb6Gxjvxc8OFK34ikLVlIf/vWSI5CRa+9sBOojK8vlHfVXI9KM2gR/CuraZAVVLT27XlM5lmFUQwdFurI+k723/VFo6b41L4U8BpVuH62uWSpTmINMl3V+4JAU35GNsZbm8nVoO1JoDoxB6GCQCAdriYPX2xCUXa4TemwmGbQR5YdjqJeTqG1rEL/+sdMN8xnoXSW1Ne5LTBJ3nV9dNu2EqxYFwZDVLXkBVtLEbkwIHKOuOKOkXI2JIJHIbG+03j2tzxOxqk+Z7pYpJb0KGIMQsm1puTO59tsRmYZTCqLbseZY7+45Yf1z1J2mYso5QBy52P2xHtTMmBMfsO5H+T7YrHA8cli/AnyqZK6xUQWEEm2qwOxAn7fZOrpqUxUtUAhDI2gWJPQid+hHKcNOH8VqimqqwHlyVMCZJnmDt/K3XDapTchn1yDLMq2AvF+W5H3xqm1udPdKS/HXuSFLPkI9OpTLKY+QDcnaJEXbbbp0wmWfU3kvKnUpLD1RpAIJ5mNp3IHbDd6XlhCp1BkD33NysXkiCD9pwUWFqlKNSaZUixg3BHe1/ce0pzvtsWhBLfL/AEc5ikI1iWS2rqDub/cRhzSVGKrUIAYuFqTYnlJuLGPoTgpUAyE0wQ8sKlI2M6rR32E9sFPLrVY+VGon5G2mJIYHbZvUOXviba/ssm3tv5ddfgWqq9FXV1FRCk9SNc368j9pwjmcx8vkO4kqCj8mJgaSLgXsO/LCdHizU2ZSNaldJD3K+zWNjtP/AJwjTyT6A4hriAPmAi1udxHXbtikIO92c1SaawOaNQmRUEECQBIKxc6eYO7c9m3kQnV1021TaTdREHo0bGbyCRDEgmRj0ZsPC1CVvIYC4BHqHQqDfSZtI5351PTILrIAAYqJBCkqfZoA3EEqOuLo52jzNU1qglYDn1SNmF7wNiOfcYZ0HhSvPtvP8v7ffHubbSVKML3AF9LD9yrC+5sSDcY8zGYOsaTAcSexEgiYsZH78hhnlCNWCkukyYZ9gBcLO8/t94HZXOAe50XmBaLfXdu3bBRzEEmOUDYC5/rf2HWYxbfh/wCDDnsyEqAmiqh65MixLDSL7kqVttBO4GFF5mgfBPwoadEZyqAGfUKS3lVmJPKSQSN7Ec8arjmmgUBQIAAAHYY6wyVjQwYMGNAMGDBgAMI5rKpUXS6hh0OFsGACO4LwWllQ60gVV3NRhy1HcjpYC21sZb8ZOC0qVSlXQqhq6lZQCJIHzTdQRMxYne8Y2PDPi3DaWZpPRrKHpuIIP8x0INwcZYWSurHywzVQwBuNQFyRq7QWI+/7HHOeyop6dIqDUTaoBFuUib369MWDxhwV8nmKlBtLLYo5+aDtIj3G/wBcVzLI6+oEaYAMHnPMRY/TEXGzuSVzh9eqH9RaC0TOwiSZgdrCx7Y6rUHJ0SAB8yrsNiJufUSNvrjptBnUDBsGBlv3G33649QMzKtNibjkOov/AIbWxqYybEMiyJV0PGlhoLclJiG7xsexOPdT0mqUXtqGhu0xcfYH7HCGfQazFltpJ5jr0je/bDug4rIA16qDSP8AWgH/APSgR3EcxjX5nTCeLoUz9M00qMmk0nKIdiQIRwQRYiQR0Iw3qUidVajsWaUHQgWv/u+04TyWfNE6WGpA2qPaLg8wf4drYe5fLqVDZZwT8z09tLAtH1gTz54RxLa8YDM1KdRDWUlagiYN1JgGeon7374Qp1ldQ1VdMyFqrIvJNyNoJ2/wLVaSOXgGnUDGxkypH6hzIb0yD/Dc2w/yeWYIqaWsdcqA6mT0+ZeVtJvOIvCsXjJvP/HkY0cjRYhHLrVPVpDdN95tbeT9lKOUdV9PrEEgLckH1ArzNwHjexieTc5EayocoWGpCAwA0m4IYA7R9ueOvxNWlIa/IMOTA6gRHMXsLxHTHXBeE4pfELMtOsmpgEJEyBsDCtPZTc89Jnphqj1KULUkjUdLDrGkiSRExMb9MPy1Ku5ZToYg3AmbEEESA0iRO59U7iQA0201gHp1FUAgEq0CFPeRAteynDCt2IylaoymSj+mSOZiDfYTy6HHT8PU6WQBH2IPynUDEfwmQynlqG18evU0HQwOkaYPNlEgDlBgj7DC2h9J8s+apU+n9afKQRtqAOk29uuNMbXItXgHwxRztQ0/NCOLuhA1QIIZb33Fx0uMb5wfhFHLUxTooEXtzJMknuTfHy9QzQJDKxWohsyMVZZm6kGV0ty/hYiPTbcfhv45bNgUMyAMwFJVwAFqhbNYWWovNdiPULWCqKTubd2sX7BgwYYUMGDBgAMGDBgAMGDBgAMGDBgAgfF3hWhn6WioIdZ0OBdSR+47Y+feP8CrZOu1JwALg6dmA5wABzHLvfH1BiveNvDQz1AoNK1FMoxE36bjfGNCSjfJ81yxILbibx7R725yT/PC1CmSByQxvad7HqLe2Oc7kqtDMGlXUgqxBGkG8mN+RPbCp/NMA2gyYP2A9va/tibJydhLykcszEsBO36jb5QBtYf5GIuujKwj0usbcjy/t9O2JbLsfUEIVebQZjfcjbDJ8tIkEKg/U7AXH+G2MuUpycWOKFIZmwhK4maZIAqmDdCdn/08zcHliOWnVoubFWX5lNj7ER9Z2t9181lwFBiJW0/qAO5taQJg7Xx2vF2qBVzM1EFlcR5gB5An5l7N9CMZlPGxdSUsnmZq1GJdWOrl1HIx2tED/wBSHC+Iq6w2kuCJj0lgY/hIUgXm3LCNOpSUErUFVWBvdWUyDdSOoEwTux9umyVGtcWOrTq2IJUlZF94InqIGH8MtxvFHKPOI03aotWnDBQSVklp2Y3F57fYb4RyXGBcNbYkHYkWO9ri/wBMIrTr07j1X1d+lxv1BF9uUWHzdOoIqpcLp1TBETpJMHqQSw5A9sOlp2Eb1bj98jRqaSh8s6YBX9R327i/I4882qoKVNJU3VxdPr0Rhcgixv7NVyRBmjUDCFb1WMbb3Bg2J+s49TMVEJ1KRAjcctucc9p2xorFXrgeoDXS/UhuUix9W5UWmZgEEduxkdJJpetSZKHcRIYd/mI+o3thDN0da6kpujEDVb0nfoY6/f6YQy+Z0xMgixN7wRG36o/oeWDUjLMeNWWp6XhyYCs1jIsAW3GoWJ5ETzxKeHcwuUzVDM09TLTJYU3aD8rIwJAsV1X7XvEGGaqjxrAuZnY95O8GZPQwedukRQw0VHnebHa3b2P05E415BWR9PeGvENHO0tdIwwjXTaNSEzuByMGDscS+Mf+Cpo06r66zec66aSGAhQNJiN3BgaT8o2tONgxhr+QYMGDAYGDBgwAGDBgwAGDBgwAGDBgwAVDxx4EpZ8ag3lVhs8SD2YcxjJfFHhPNZRD5vyD9SkHWLC0mR+8dBj6Jx46giCAR0OMaElBSPlKnUDoAF1CYPpJA3+YtzkEwItaLYMtWRT6Qo6bTbqAPeMfUed4ZRq0jRemrUiIKQI+nQ9xjLM78GH1nys3FMzAZPUN4+Uwd94GFcBHAyjNPqEkE+/O21pv1AgWv3apl00rP1j/ADbGo5j4NZoHStem6m5ZpBBkWAAgfb7YkqHwVXSNeZhpB9CGAPq0k9/2xmljK+xjFXJACQQxve3Ijtb398S3BPC+fzFPXl8vUqoSVLKVCmCLSxAMH7fTG0N8OeD5UK+YcwP/AJ1UKGIg7Lpnb5R7Ya8a8bF1OXyC/hqSgp5pSCAAYFOmBKibaiJF4W04xyUV4jopQnN2RmvFeA5rLVKlMtTrNS0tUKmyMVBKyR6miCw6kdcROYy1QqKjZep5TTpZkkGTEqdiRG474tlFKFWrTpVhUpZZfVUYIzO8mQhMBpYkjXBI9UyTqxquW8XZBgKHlstMDSA1MBAFG2mZgAbRy7YynWv8TSHq0Uvhy/M+dvwitJValOAQYnpcXFhaOWPalFyJ16rXDLpNtvUdyBH9zfH0Tn/BPD80uumqoTs9EiLdh6ftimca+E2YucvmNdo0v/QGYPcMMVavtY51Nx3T/P8Af2MjDsP0CB6pXeN5AkSIjtj2hnAEVanpMn5gYM7g2nSes2kHacWDi3hfP5b/AKmXqHTs1MTFyfbe4AtvyMYhP+JBRodNIBNiII9pvANwCbSy7GQWsMp3WD2lkKDc2UdVI2ExIIvFgQI5Ec8cVOFkFQpDkmIB0mYmLyCYFoN+WAmkx1BFEnkYv7gSAeRO1we6flqAYdgADZmFr2Bnv09xjdKDU+ZJcBzfl16Ls7U6dKslRm+ZgFYSY0iTFiN/fH1PSqqyhlIZWAII2INwR2xj/gz4UZfMUFzOZqVy1ZdQSQsA7EmCSSBPKxvONa4bkUoUqdGmISmiooJn0qAB+wxhl8DnBgwY0AwYMGAAwYMGAAwYMGAAwYMGAAwYMGAAxT/EPjunQLpSXzmp/ORMKQSI9IJLSCOQkETIIxcMVrN+E1qu2qpooaiy0aSKo1MPUzEg6nZixmBYjvKVNVvCUpaL+PYpmb8ccSkWo0wdWox8tpUkMWMOAYOwNibXjaviDiWZSBXqaWAlkC0oECYKS+rf5ZsRB5Gxcb8IUFrUqOXytSoQhbU1SppUMWF2dtAiCQPURIIA3wlR+H+cq2r16dFDIYUxqYryBlVXV/qIPsccjVZu1ztj/GSu+vpkotQ0aOl2qCrVYSCJqEsQNPqbU1RHJYG8gFoIIAxN8O4Hn64Iy+V8hDp0tW9Oi6ltEjWV1KCP4babWxp/h/wjk8nejSGvnUf1OfqdvZYGJ3FFw/OTJT4vlFGa5H4Y1bGvm5MEHy0gGd41bXv73xNVPhxkWEVPOc76jVYG+86NIM85F+eLhgxZUYLkQdeo+ZDcA8O0spq8pqpDASr1CwtsQDsYt7AdMTODBh0klZE228sMMM1wbLVPnoUm90X+2H+DGmWuV5vA3DSZOTok9Ss/z2wtkPCPD6LaqWUoIw2YU1kexIkYm8GAyyDBgwYDQwYMGAAwYMGAAwYMGAAwYMGAAwYMGAAwYMGAAwYMGAAwYMGAAwYMGAAwYMGAAwYMGAAwYMGAAwYMGAAwYMGAAwYMGAAwYMGAD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http://abali.ru/wp-content/uploads/2012/10/indu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9536"/>
            <a:ext cx="4824536" cy="489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2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і</a:t>
            </a:r>
            <a:r>
              <a:rPr lang="uk-UA" sz="66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НД</a:t>
            </a:r>
            <a:r>
              <a:rPr lang="uk-UA" sz="6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И</a:t>
            </a:r>
            <a:r>
              <a:rPr lang="uk-UA" sz="66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ЧК</a:t>
            </a:r>
            <a:r>
              <a:rPr lang="uk-UA" sz="6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endParaRPr lang="ru-RU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Иndyuk-Kuldykan_e(muzofon.co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143903"/>
            <a:ext cx="609600" cy="609600"/>
          </a:xfrm>
        </p:spPr>
      </p:pic>
      <p:pic>
        <p:nvPicPr>
          <p:cNvPr id="9218" name="Picture 2" descr="http://st.stranamam.ru/data/cache/2010oct/24/16/887738_97041-650x6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6" b="3073"/>
          <a:stretch/>
        </p:blipFill>
        <p:spPr bwMode="auto">
          <a:xfrm>
            <a:off x="1763688" y="764704"/>
            <a:ext cx="5748782" cy="434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7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45224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і</a:t>
            </a:r>
            <a:r>
              <a:rPr lang="uk-UA" sz="66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НД</a:t>
            </a:r>
            <a:r>
              <a:rPr lang="uk-UA" sz="6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И</a:t>
            </a:r>
            <a:r>
              <a:rPr lang="uk-UA" sz="66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Ч</a:t>
            </a:r>
            <a:r>
              <a:rPr lang="uk-UA" sz="6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  <a:r>
              <a:rPr lang="uk-UA" sz="66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Н</a:t>
            </a:r>
            <a:r>
              <a:rPr lang="uk-UA" sz="6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Я</a:t>
            </a:r>
            <a:endParaRPr lang="ru-RU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6632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42" name="Picture 2" descr="http://i66.fastpic.ru/big/2014/0724/31/669a62d70b0fed0418041ec6b4dfc03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80728"/>
            <a:ext cx="54006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6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П</a:t>
            </a:r>
            <a:r>
              <a:rPr lang="uk-UA" sz="6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  <a:r>
              <a:rPr lang="uk-UA" sz="66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Р</a:t>
            </a:r>
            <a:r>
              <a:rPr lang="uk-UA" sz="6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  <a:r>
              <a:rPr lang="uk-UA" sz="66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П</a:t>
            </a:r>
            <a:r>
              <a:rPr lang="uk-UA" sz="6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і</a:t>
            </a:r>
            <a:r>
              <a:rPr lang="uk-UA" sz="66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ЛК</a:t>
            </a:r>
            <a:r>
              <a:rPr lang="uk-UA" sz="6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endParaRPr lang="ru-RU" sz="6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60648"/>
            <a:ext cx="8229600" cy="1006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1266" name="Picture 2" descr="http://img.elle.ua/b3/9a/e0/b39ae0b9991e21e8e09f0c5b8861fc3c/500x397_0xc0a83945_5230707651399486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47625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1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1006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2290" name="Picture 2" descr="http://img1.liveinternet.ru/images/attach/c/7/96/636/96636461_razvedenie_perepelov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0688"/>
            <a:ext cx="561662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6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hISEBUSExQVFRUWGRoZGBcXGBgeFxgbHxwXGhocGB0YGygfGxwkHhoXKzAgJCcpLC0uGB8xNTAqNSYrLCoBCQoKDgwOGg8PGjIkHyUsLyowMCwsLCwpLC8sKSwtKiwsLCwsLCksLCwsLywvLCwqLCwsLCwsLCwsLCwsLCwsLP/AABEIAOkA2AMBIgACEQEDEQH/xAAcAAABBQEBAQAAAAAAAAAAAAAAAwQFBgcCCAH/xABJEAACAQIEAwYDBQYCCAMJAAABAhEAAwQSITEFQVEGEyJhcYEHMpEUQlJioSMzcoKSscHRCBUkc6Lh8PFTY7MWJUNkg5OjstL/xAAaAQACAwEBAAAAAAAAAAAAAAAAAwECBAUG/8QAMREAAgEDAwIFAwMDBQAAAAAAAAECAxEhBBIxQfATIlFhkXGBocHh8TJC0QUUUmKx/9oADAMBAAIRAxEAPwDcaKKKACiiigAoopli+OYa02W7fs226PcRT9CaAHtFN8PxG1c+S4jz+FlP9jTigAooooAKKKKACiiigAooooAKKKKACiiigAqK7S9pLOBsG/enLIUBRLMx2Cj2J9Aalazn44qPsNnqMQsDr4Ls/pVJy2xbQ6hTVSpGD6l74TxRMTYS/bMo6hhtI8jHMVnHCe2l3EceKFyLCPcsImYgSqt4mAPiJZTvsMux3jewfxCXBYdrN5LlwA5kyZSwmAQ2YjnrPnz3qqcM4l3eP+1QFnENdiRKhmckTERlJ9YmsktRFxi0+uTp09DKMpprFnZno+ioTtL2pt4TCHEmHkfslB/eMRKgROkak8gCaofw74ljsdj2xF662RAZRWPda/KqrMD9Tzk6VplVUWo9Wc6GnlKEqjwkavRRRTTOFFFFABUB2s7b4Th1vPffxEEpaXW48fhXp+YwB1qG+JXxGTh9ru7ZDYpxKiJFsfjcT9BzPkDXnjiWKvYh2vXnuXGY6s5kkxMdBA+6Npqyjcq5WLd2p+L+NxrkWi2HsiYS25DEHQG46wZ8gQPWqra40yTmacx1BYgeegIk68zV77DfB2/i0S9iT3GHYAhR++uKddBEWwdPEZYjlrNa/wBnOwOAwKxYsLJMl38dw/zNJA8hAq262EV27uTz7hcYCltipWdVy22IHORmbfzUHnrU/wAF7eYvBuDbvtctT4rV8sUO0hWeXttExqV6xW+4vBW7ttrdxFdGEMrAFSOhB0rM+1Xwat5GfBSI17gkQf8AdswMHyYHpIqynfDFOk45iy19kviFh8eSihrd0Se7eJIHNSNDy039tatFeWriYrB318PdXLbEqV0dfVecjcAaydq2T4f/ABPTFZcNf8F8BQrE6XjEE7CGJB05689KiUOqJp1b4kaDRRRSjQFFFFABRRRQAUUUUAFFFFABWd/G3CMcFaugSLd4ZvIMrKD/AFFR71olI43BpettauKGRwVZTsQd6rOO6LQ2jU8Kop+h5ca40c4/tP8A1/eurWLg9en6ef8A1FXDtj8NL+CY3LIa9h9TI1uW/JwNwB94chrFVhLtq5pcGVvxqNeZ1H3p/wAq48obXaSPVQrKpHdB3Qp9uuXgqPcd0t6IjMSEn8IJ09R6emtdjON4PB8NF+5cCZ2YRu7FZUBVBJOxPvNY3i8G9i4A3iU6qRIDf5Hy15711hgky0AmNdOZAkknz6RA51aE3SlfkVWox1ENt7ZN/wCzfbizjbj27SXVygnM4UAwYOzEg6jcCRRVc7M9ocDgu6w1ktiLt1lDtaEogJ08TQCBOwJNFdKlNyXm5PO16e2XlWOlzRqgO23axOH4U3iA1w+G0kxmbz6KBqT0HUip25cCgsxAABJJ2AG5NeaO2vap8dibmIlsmq2UP3UHy5V/ExgnnLAbAAaYRuzHOW1YIzF3buMxJZpuXbriYBLMxIUADrsOgC8o03zsF2DTB4W2t5bb3sz3GMAhWfKIUkclVRPkajvhj8Ojgs97EKpvaLbO+RANSJ2ZiTPko6mpP4lduP8AVuFDIA1+6cllTtO7Ow5qo+pIHOrylfCKwjZXZOca7R4XBpnxN63aU7ZiAW8lG59hVD4h8ecIrlLVm5cj7zMiKefh1JP0rK+D9muIcXvvcWbrz+1u3WYW1O4WTOonRFHhBExtVzwX+j/iGQm7ibNpuSoj3B7sWt6+1UslyWvJ8EsvxxckxhLZgcsQTyBAMWjH/an/AA7444UkDE2L1jTVgO8QeuTx++WoAfA3GWlPd4mxdgyEdLlv1hkcnbkZHpVU4ngb2GKjEWrlhiYGZbhGbydVZGnXZj6CrpQYiUqsH6o3HifCcDxbDfMl1SPDdQqWQ/8AI/dYe1YP2m4BdwWKe2zQyEMpWBI0Ie3rmAmCQAYbY6Ulw3H3sJdF3CtcQiTCgjMBOy6BoG9sggzKxAA0nC8Sw3H8P3dwImMRCUg+G6vlP3ZIlSDlJBE1KW36FXJVOOSz/Dvt4nELORvDiLajvAY8XIuscp+kjqKuFeX+H8Vu4DGJet5le2xBRt2UEh0YCZiCIkka8wtekeBcZt4vD28Rb+VxMcwdiD5gzVJxsOpVNys+R/RRRSx4UUUUAFFFFABRRVa7W9t7eDi2B3l9x4UmFUfiuN91R01J5DWqykoq7LQg5u0SexuPt2UNy66W0G7OwVR7mqR2i+LeHtDLhh39w89VtjludW8gBHnWf8X4liMS/eYl2dtSqQFW0nMgCck6QRL6jUkio3AW+8xFq0RlV2mQIBCgtGh5xE6776zXPerc5baZ0o6OMI7qjvYU41x7E4tjmv3WB0jOUQHWQwByDpGk+Z0EI3DHSGlXttAkEGM2isCCdJK7E6HpBq18ewq23y21XKcwRQoiG+ZJiARLDL+G40AkQYG9btqWYBjn0fMzeFdYKm4J03A5ZdqpK8W1Lk1U1uUZU+BFMT3mEe229sq6dd4aeuh/6imti9EN0Ec+Un/l7Gvt+01v9oR4W0nKyrJ5SwAn0kedTPYvs/8Aa8UljMVBlvlmAPFMSNxpm5EjyldnLBu3xV5enJrHw87IWLdq3ivnuOJWQITWNPOAKKt/DsCtm0lpJyoIE7nzPma+11acFCNkeYrVHUm5NlD+M3aQ2cKmEQ/tMUSG8rSx3n9UqsdGbpVG+E3ZZcZjXuXFzWcOEI3g3RcVk15/u2JHRlmkvjDxYvxa6JJGHtIgHLMVNwx/Wv0rUvhLwgWOEYbrdXvmP+88Sj2XKPatN9sPqZEnKf0LhWGds8P/AKx45cF+6LOCweS29wmNcudlt9brMY0BICT0B1ztT2kt4HDNiLgJiAqjd2Oyj/PkATXnm8MTxK/ca3be87MTlRQVQuczZZ0UfmJ5CohG+QqTtg1a38TuHYNFw+Fw9zu00XIqom+sBjnYyRJynVpJ3Nc434t3xhhiLXC8S6NsxnIfOVQ+H82x5TXPYv4RJZi7jIuOIK2RrbWBpnJ/eEGdPl20MA1ouJxdu0ua4621H3mIVR7nSiW1cBDe1eWDGcB/pCXS/wC0waMn/lXZcexHi19KunC/ibwrHqLFx1U3QQbV8ACRupJlSemuvKYMP+OdheG8SGd7dtmO160QHnl4l+b0aR5VkfbH4NYvChrln/bLO50HfoN5I++PMH2A1qEoss20WP4g/DQ2LbYnBwbQ8T2yJNtRuyEQzKNyCSw5SNBlyYm5h7q30bJcRgxKnfWBdXQaE6MOsSIeBO9k/injcAEtk9/h1GUWn5LJMI2pBEmAZEQNgId9ruzuHaynEcAf9luk5rR2sXPvWyNQoOojYbAwVpsb8MzyUeYiva3Gpj8J/rGx4WVgmNtADwPsmIXnlaACdeXRpsHwN7TkXXwTaK4Ny2OSsIDKo6Eaxyj1rM+B444ZnVTNu8j23BJh0bww0ayp1B6qDziuuz3FXwmMtXkJm2waOo+8p8ipYe9Di2irkk7roesKKRwmKW5bS4uquoYehEj+9LVnNwUUUUAFFFM+L8UTD2HvP8qCY5sdlUTzYkAeZFQ3bLJSbdkQnbbtd9jQW7cHEXAcgMkIBvccDWBsBzJAFZhZRndrrsXuMBLNvqfDqJAk6wNs4PI5lbmKfEX2vuQXunNv4QIIs216pEn+ed6dWcLuZmWgGdcolJ/W63sK4uo1HiSsuDs0aSox9yIxRUKZkKx1P5VGnuZJ6QfIRAYrGtaui4N7bpoNiV3X0iR5a1YceQcpbmzE/wAKhrhHuCB7VUsUCTBMkMxPrJms9B3e41SWLFx4tdW9YGVpF3KQfKQxn0GbfoarX2rO+RZW2JmPnKqCSS25Jj6kdKb8LvsLDyfACcqHq2jHTXaduanrXOFEC4f/AC3/AF0rdWqeJO76FNJp/DpO3XJZuwnB8Ri2xL2mANsWz3Wozq5cFVaQFICGCRBJ161oPYT7RZxb2Llthbe2XDNbKsGUoIJ5ghvP5RqdKp/wdxPdcQCk6X7LrHVkYMP+Ev8ArW4VqoQTSkjl6xbKrQUUUVrMR50v8KPEeNYqz/4mIxKSdhkS8EJ8g1q39K9B4DBrZtW7S/LbRUHooAH6Cse7H4bu+1GIUiJuYhl9/FI+r1sHEsctmzcvN8ttGc+igk/2ps+UhNO1mzOu2HDX4vxRMEpIw2EAbEMI+dxookatlEdPG3SDa/h9gha4fatgRlN0eZi7cAJ6mAKi/hDbLcPOKf8AeYq7dvOf5yojyhZHrXfHOI3uHYbGZFLs90fZB1fEMBkEncXTcaOjCok/7UWj/wAmRvxB+JbYe59lwmU3V/e3GErb/KvIv5nwrzk6DKOM8Xu4o5rrvdkyA0PqNMyguAo3kAAaxptWg9k/h6t/GlroBsYOLbQT/tWKhWvu5JlkRiVgkyV1J8U2L4gX+HYSwBcwlm7cee7thVU6bszgSijqNeQBNWi0sITOEpZbML4Hxq9grpuYa81rN82XbfcqylW9wfatW7NfGaGFvHAQY/bIIj+JQTp5jUdDuc/wHAb+KuMcPhpHJLeZgk7KXc6D1YemtIdoOE38EwXEWr1skjxnS0xPR18J194prinhiFKfMTTu1/ZDhnFCz4TE4dMWd8joVu+VxQZn84E9Z2rNuC49+FYu7hsZaY2boyYiydyv3bigGCy7qw3EwejDBGw93JizdSyw0u2yGKE7MVIOdfSCY0narN2o7D8RtYVTK8TwgUNavWwTesqwmUgljbMzll10BGWJqjW3DHxe/Nis9seCLh75t2zntkLdsuCCHtuCVYafeA1H4remmlRPeyq3OaN7lZ1H9x9K6t8Qa4qW2fMLYIteQJzFR76wdJ9a4wqasmgBBMeU6R0I/wA/WroW8YPTHwyx/e8Kw7HdVZD/ACMyD9AKtFZd8BMbOFv2SdUdH/rSP7ofetRrNJWbNVJ+RBRRRVRgVm3xX4xmK4VToo7y5H8LED6K2/4kNaQTGtYPjcacXiL14bXS/uDdt2k//Gn61i1k7Q2+pu0VPdPc+g+wKgZmA+V4HoQAsdICf3pa1cAIHRT9R3wP96ZYq+UVyOrMBzJV7jAe+YCk4CBm5ftT/wARI/QmvNyba3I6ziJcYSGWPut+gt5T+gqo3Vh3n8R/uZ/satvFLuZ+RGYfrkdT6GWH16VA4uyBbJIk5spPnLMD7hm/qWtlGVsMFlJnzDWR9mI55oidT4v85+lcCxFto3aBPluf8K6wOJ7sw8lCd/M9fXcHrPWnbG2zR3lvKYgDLmOogb9elMalf8myFSG2z9CT7DKRxPAKN1LsfIMr/wCFb9Wb/DPsRetXnxuJTu3IK2rZ+ZQdy0aAwNB5nrWkV2NNBxhk89r6kZ1fL0CiiitJgMl4xg2w/arDXB8l+TPmbb22H1CH+ar18QnjhONP/wAvd/8A0Ipv264Mbgw2IQftMLibNzlrbLqt0emU5v5Kd9vLBfheNUbnD3Y9cjRTJSvZi4x23RG/CbEh+EYYD7ge2fVHdT9Yn3pr2qx4ucZ4bhNCEa5iHHmLd1bX6i5+lQPwM4vpisIdlYXk9H0YfUKf5qTxgb/2sUsZ1t5fJfs90EemZm/q8qvs87X1K7/Kn9C6cB4hawfC7N7EkWs6d7cmZ726TdcAalmLu2gmsi7X9uLeI4i18We8ti2qKl4GNMxGZUYblmMExGXqQJXjFzFcb4i9rDSuGsFravByLl0Zp2zMYgA5ipXYSasXYXsDh8LxDE2nVb7W7GFYM6qcjN9oD5AR4Qci+fUmrK0FfqUd6mOhT7PxkxiKBbW2qbBVsplH8MXKsvC/jehhcXYhSNWUHXqcrSsfzVZe1XxHw2Cfubds370gZEgKGOgUtB8W2gB1IBiRNB7TdouL45jhO7RJhnw9lc91RunfmSLc6HK0TzijEuY/ko048SYz4n2Rt8VxLXuGWu7w6ljcu3bgRGeQwyWyC6LvuIM/dA1iBx7iGCZcKuNaxkMZSyvaUE6aqLvh9jE7DWo7ivZfF4a+lq6rd7ch+5yWLheIIzW7V1pEg7qAcpg6UcXvXWOS5grFh7Y8Yt2GsuB1uKGZfeBtvVvboS3bPXv2GPam1iu+F7Eqma74lvWgncXo2ZDbGVj1+91AppOttxOu8b66e/0619vXnW01pXK22OYpmItsw2YhSVzebR56U2DsEhh8piOYgjT9f+tKF6A/NZo174CXj9oxacu7tt795d/wNbRXnT4b465Yu/akcgLfwti6v3blu+bi6jqpCsP8Na9F0mqrMdS/pCiiql2j+J2Cwkrma/cGhSzBg9GckIp8pnypLaXI+MXJ2RMdqeJrh8HeuMQPAVWebsMqAeZYisTwQFtOigvHojr/APyaOPdsrvELyG5AW3cttkUyiS6qqyfmYgtLeUADWviIItKdfBdcn+K5Lf8AC7fSuLrajnJKPeDs6Sj4cc9RfFXgbmTlne2SfzKtwR7wPY02OOOSG+6Vze6vab6FQfekLVmAWfdHytPVVADfR59KUuLlu3FbXUgjqC2cfqSOniNc5RSVl3/JtaEUwrG2pHzKptkdQJy+8R7MKLaFmh/luDKT0Phyt6/Kf+1PrOJSWHNTJ28Q01HXw/8ApjrTdPFntjUqSUMaEA6A/UqeoYdDU7mQhphcGQWsvElPD0kGYnyOYf8Aaoy9gFkEaAnKQfuttrPL/Cak1xxYM/30Kus/yq/1gf1mmGMbxOwByOAR5GB/gSPMemm2m5X77/gVUSNd+Efatr1n7LebNctibZPzFBoVYndkP6Fa0SsF+G93/wB4WwTGaSnkx8Q9jlZT5OK3qutp5uUcnH1UFGeOoUUUVoMp8ZQRB1B3FJYzDi5be2dnVlPuCKWooAwb4MMycUyNv3NxGjkwZJB/oH69as3aEEdo2cb28A1wfxAXwP7/AKCoXgFs4btQ9sbNduz/AAvbNwR7kfQ1b+J2VHFcfinMJY4eik8vEb7n6Bf1rXN+a/sZ4ry29xb4K2AvBMMQIzd4x8z3jifoB7AVW+1/blcNicd9nde8vJh7aXRBVcnfd6QR8zKGEDq3kajMfxW9dwAwmB/Z4DDW1R8TcJVL5UQ4UxL5mnwrodcxAMGpWODMbNy/kZ0trNy8TCACIAkDWdkEb7HeqxhltlalRrCOuF9o7mCdrloo11gQty4isybzkLGBMnUK3PXrxwzt1xGwmW1iO7UsSYSyMzNJZ3c25LEncmdqZMoYhUs57h+VcsnUaeBNSTyWcx10GhLjBdn8ffxX2S0iLdQjvVUJltDwk948MFiYgFjIOnKru3UVBytjv4ER2rxlt7l23eZbl3W5cDI1xttO8yl1UdFYAcqj+I8Zv3GDXWYuPlY3LhYbz4rpZxueca6U6xnCroxN2z3y3EtPkN23+7JjULMZoOnPXXaDSlrhasCLdtroBIa4xyIDoIz5goOuwk+lGEr8F+u2138kUMQxWCXInXM/hmeWZCATO4I9aQfCkSNQvnG/sx/zq7cN7PvuCikEkwh05bsFE+ca+lSVzhRZSr+ORoJ0Okjw+I+hA5Vjnq4xdord9H+36m2lpJv+ry/X+b/grXAuNC3h7Nq2j3rzY23fe2oPiS0o7tFgEkly5gAxl1033e98QsPh7efG3FsXCARYyuboBkDQjM8kHXKo/vWSYLgDWT3tpjbYggMG8QDSGhlPSddNj0MMsXwDVnLFiRmJbc7QWzfKvmxk8gdJXU1MXx+TTS0bvl/BN9q/ipfxspZzWLH4QfG/+8YbD8in1LAxVPtYRrmigHTTbSIjTkDMCB7VL8J4WnzHxDMIMRJmBlB135nUkjbUiQxNwZQqgHxFRJhZA8bGCM2520A08TEVhnWydGNBLBD4S1khcp1ZSWHUADzHhBc76GIp/fug3FOmTTY/cuk2/wCkeKkMVb8TSsnQagQFjbXRZLarrC8vEaQOIm2oI1CZG5FkgsxQ82RiTHSfbPOClnqNTsx99qLAZt7igsOWdNG9AwY+2Wk3xCyrO2oHdu3MrHgueX3CehJ92VvGmQ2hKw58xBBPpqyt5QeVKX7QzATvAQ7+E6pOusaKT5qdqzeHZ2Y9tC+OUrczwAYgeoP9th6Gl+88QKwJGZD5gEMp9BofIdSabo4YG0+kaKW5E6KDHXRZ8lrvD3VCAtCgMA87q8hVYctSVB0jWeUGVSclbqUckssbK/7bNEC4CSP4gZ/WPpFJ3reXKpMwQJ6w1y3r7HT08qdJhiDBgANAPQFrZny17yk8VeEMI+S4mvqBcJ9gzVppUXJ999RFetGms992OcJda3csuDDWipn+C6P0r0tbeQCOYmsH7LcBGLxf2cnKGXMxESFiTHq2lbngLRW0indVAPsIrZpVJXb4MOsnGVkuV+ovRRRW0wBRRRQBm3a/gnd8e4fi1Gl1u7c/nVWy+7Izf/brrt1dum7iLNtMyN9mbEagG7bLFBh7ev7y5DSdgo/NNWvthcS3hxffaxdtXSfwgOodvZC9VnjPHlw1172KYLafD97aWPH3uddNPmfKUUdFQ9Wpybkl8CnZXKzx3hN7FY+3axl21aw2Etrev27Zy2MOrZu7sKfv3WVdXgeEnKBMVE9ru0OHODwmFtd4tu342tZIa9ePikrMwGLmCNyOlV/tJ2lfE4m7iygVrjgpa1YIQi21cx81yBGg5GNNajbzmwobVrtwwX1liDDIh/CsQSu56eGHqNrCJO+EL3UW0Mz5rT5iVCNNyTuS4JhiCdFB0O9NsVZS0wXKuZztvkE7+LQtzLcogc2qTXD4dbVglxexbTdvsCTbsqB4LS/d7ySCW1KlYnXWMtWizG83iJICga5mOiqJOsT9SPOptgrazsSGAwXe6aIoEsNREyBnjxEsAfADmIBJZYqx3ES2AWAmAEUeEqPVf3S7aJB8zXPD7PdoiwM0+zXCAHJ6ooAnrlA2WngTVW3Zvln7oic58zv6RyOnnNbqnUnti/Kj0ug0apwU5LzMbFmMKAAOQA0HVo5QT5sSYkHZ2LIIK6kalh+I7nPG4MfKDB0JzSCW4QnQErPgU8wBOZvUDN/MfSpLDWlVFgaQIHlv9dB/TWLx7R2rk3zir3Z9YGNdvMSTtv15ADbQclAqK4jfVC2aCQJidpkA66NcdpAnZcxO5mVxt7KCdyIWBzYwT6ch5STVJxuKNy6UBACtmOk6/LtBnKIUctCec1NKDqNt8C9yisD4EhATCuCsqdydteYUctgDJIkzXKYRkyqyjMpEMR4RHikLuwBltYknfXRriLzAER3gaDLeJ2gaQAYyjXTVdTqZpLEXR8qqwB1gw2ZjzIbw/MDuI8LaADTcooVKeR2MXmEST4yFZR4gxZczKo0JAMB5OpH5s0XisTnY7wCckTltqXl2HMxIE8z7V9LeLKCREbGQJnMSV0nU7yRJGuwTZyYLFYP3iYXTlMQeRgA69aZGHfffIqUhxgb+cqM2VwZExr1y6aSBtty6EyeCtQCtyMoJAmQUJOVlMbKSwj8JnlqK0WGmUxqI11GhaSesToNj+skvEmdW7yAfAHmACwV7dzNG8pAI5QOlN/2m7Jknr1F7eqJi7fTvzZvQA6lQ/Mg/i8wRt1Q/iAWMuYg5btu5OY2wjnkxU5M225ASf4abXbxu27dw/MndLr95yx+up19K6xV0EkklpDEA6aAxJHm0T0gdTOqnp1G11/JzKuslJtJ+vx6fYXx+ONwPaiGJQTy8IWPrcYj2HSm9u9nvqo1z3e8P8JAgf0wKZteIUyZi4G33YKCSRA0BIgfn15QZyhUrJuMmsbgmNBpudgB0nnTfCSWCniSk/MzWfgbhe8uYzFmCJSwhHRQXY++dD5a1rdV34f8AZr7Bw+zhzGeM9yPxt4mHoJgeSirFSrJYRqbbywooooICiiigBnxixbfD3Vu5e7KMGzRliDOadIrKr08WxF7HXELYPBo/c2SI71gMyoeuYwWG0FFj5ptfxVx7/ZreEta3cXcFsAfh0zT5SVBPQmkOK8VtcH4fbwoCveglQdiQcxu3BMxPKdToIEkPgrK65Yics54Ril5VGJPeyVtOQ5QLmLBj3jDZQSQ0TpLGjj/HGxl0Mbfc2gO7s212S2NT4oBbVhm/EzeQq9/D/snhr9m5xLHEHDK7sqvGW4wY57t2NGGeQqREzodBUL2d4KMbcyOy2sLhhecXSpBW0bneESZBuQ6aHZSJBEB3uaf2FKLSKaLeUEgESG3Op0IAP/UT+lm4JwhwA7AykJbG0M05mPVyM3oSOdNybD4u5ctr3WGw4LmSWbQkIWLEkk7hRpOUACpjDhu4zOMrXVHgknIG2GvPICD5ydya5f8AqGolGOyOF1/x8ZOnoKCqSUpd+4thlDERAzQo8lPT+UOf5hS2HvZrjv5EKPX/AByiB6UmfArkaFQ4Htagf50cPjNlXYkke0D/ABrzko5cV3bJ6JyUVdiwjRd8ub3ghf1bLTwEFl6AnTrByD/P600tW4Yz+Ij370f4kfpXN7FgPPICfo12R5/LRSpSnKyM1esoRu2RXE+LkkATKi/c01lixt258oYn+QdKgBxG4FVAiwvmCfI6+FPlnxddDXPEGzXG1DZVVSIXJ4BBLlhlAzZo0iYlhoKZLcWCO7zqumbMwRfzABcmvXKPevUUdJCFNRaPP1dXUc24PBLJxVACfEzMSDpM6yAzyMy7eBFA6ltildxkqwLKFnXNIYzA+WM5Gg0VQPCNQAAGi35kKT/9MMbhGv37pBA31VRSC4iAQsDX5bbMXMkgqzjn/T76A3enh0KrWVeo6Yq07RoCoI3GgzRoux0ST1IgimrunM5jBPhghd9Py8/0MGIb4qmDvnjQAQF00LbHrDT9aRAzPBaB98ysddxAY7axqesVaNFJky1TceB1hjKlyAQpBj0g5RvvGvkOtPltgAmQSpLudBLaQAPMgnWYCjqaaAgsIUlOQLkZmOm/Tzjy0A1+XrqhdwwJOifKJ5gkw59/PSnHNd5O45ZoFoEkLKldPFA0LaDRidFHU7bivmLbKW0yqY5DNAnLOsKCZ3nRJ6Et0ulWB5gQqSTBgCW6mNNY5RMUhfck+IzOp6eZJ29+kxRYmMMiqGVAPIH0UMSfrv5mR0rSPhH2Aa9dXHX1iyhm0rDW64IhyPwqRp1IHJZLb4efCt8VF7Eq1uwCfD4le4RoQs6qvIv8x1AjUndbFhUVUQBVUAKoEAAaAADYAVScrYRqpwzdndFFFINAUUUUAFFFFAFP42UTHvjb37nA4eR53HLTl8wgAj/zBWc8F4bd41jMQ7mCoLOQdASIsWlJ+6PFPoToTNWn43cS7uxZtLp3twu/5sgUCf5mT+kUlw1G4b2euXh4MRiBmBA8Qa5CWzB5qkNB2INaou0U1y8IyyScnfhZZV+Dq2Ms4Lhkm1h8MhfEkwBnBLXWedItlsqzILvJBCzTfthxXCteNvAnu8KoBeFC22vfIHB+ZwRlLFtzaU+Zd8I4U32axZXS5j7kmf8Awbb5bebqCTcuHrCjWpHs52TsPxHGK2c28G6OASZZkIEtHzA925jq3tTbKGe/r8ilJzx362+PyZtaBuLbwubKt253lw6bKoJLHYwBcIBkbTsIu+LvJqCYMjT2I36zNQPBsMlzG3rggqO8dGG0PcIUj+WPr50+xitkDqpl76adRnA/VVX9a4f+pLfUjBdt/sd3QPZTcn7/AI/clMOmZmU7kaz+YFT/AGNNMGR3lo8i7Bh/FbzgeXy0pgAyneSFkE/eIIUaerGfakeJXUyi6p8LZLyGOS5XM6dDHpPtz6FPzO/V/wCV+/2NmpqYXfuO2vFkVyQGK3c3TvALbT7MrVA8YvO11rSZB80lm0Evd26kq4EUs2MyK23hONcTtq7Is+pcD2qDwnEgNWYmSZygCfUtqa30k4XcTBsjVfm4QniZQwWF0DWGACg8yqjUHUzI56zAhF+ITAYBYMgEKY6FFhUB13YH1p3jMaX1HhG0SWJ9WaAQOUKKYNh2gt938XI+rsYPoNfKtdKpLqVr6em8pWOLqK2gLQeSnPcbbcjwrz0zfXauc0T8yiQIV4IG0MQJJ/LP+dIPiY0UyCIiPD9GH+ApNnzDxHyEDQew2rarvk5jhZ8itmScqjqdgPXmY/iJmnVi0mg8IyjQz8x9+W+wppaIB10B/F69NfrBpQ3tZAAjkoOo8zOv1noKmwuavwLXEOYmVY+ewHq3h+gjXlqK4Zo2jQb6k89s2oHsPeuLl38ipPPXN7ZiT+hp7wDhV7GXkw1hc7NJygaAbZ7h2A/MfIdBQSosUwHDXvOLVi2zuwLBVGpVRJY9Fj6yAImDsvYH4R28OExGLAe8PEtvQ27Z3BP4nH0B2mMxm/h78PbfDLbEt3l+5HeXIgADZEHJQfcnfkBb6TKfoaIU7chRRRShoUUUUAFFFFABRRRQBmXxa4YMTjuFWCJFy64YcioNlnB9VVqPjvjCmBtIpgly/lCIw+niFXbjHBFvYjCXjvh7juPRrVxI+pU/y1m/+kRbPc4ZoOQFwx8ybRA15wp+hp9OWY+1xU44fu1+hH/EfiH2LivC+7/d2kskHqisVYe6sf0qd7aW7vDnxuItKWtY+0F7xf8A4F7VQW/IwYkN+IRzFULtbiDi+E4PFA5rmCb7PeiZCtBtMZ1AOUDnqTvzvY4/9p7MOW8TKFssesOkH1KFfempZS+z7+wp2jFv6sjMN2f7nh+Fa2g7y+HYkDxEeHu19AAD6setNsRw5l7tiv7ILfA1Md5bFpVmPVvoelaVjuGBP9XJGltwnl+6bf8ApFJY3hwHCrqESZuH371v8K4uoUnVnU+/wsf+s61BqNKEPp+XkyLF4e7hbiPeUrlTEMwJgBWZDak8swUEc99NKjXxf7Luvw4RWURGma7bJg7aOhg9K9IX+G2rgy3EVxpoygjQRz8qrXFPhnhLpuOqhGa33aZQAqaliQANSxOvkBERNaPCVl7Gedab4PO2I4kHGQbtEgAsSoZ3+hd2adNhvSX2xFhQrMeclF9tAxH1mpDtPg0sYm7Ytk3UtP3YMKiMyqBcMKZYKwI1JAA1J2pgbIyAnUmNvbwiBppyUdJnetqpRtkzPUyjxgb3Ma8mAq66R4j9WJ/Sm90MdWknqTJ9NTNSK2GGYFBPnBVY16kMRzmY8jVv7JfCjFcQTvWbuLJ+W5cUkv8A7u2CPD+YkeQPK9oxRTxZTfqZ8qx5exr7DHYE+cAfTkK2y/8A6PNvQrjbmg1BtJJPlDAD3rHMfYVLtxFYOEZlzT4WCkiV6g0KSfANNPIjbfcjXl4p/SDrz0kUpZQn5VLkdPu+oACj6xFc4dS7hSTl5lpgRuf+Q56Vf/hr2W+141bV2e6tr3rLyMEZVjYTmWfXedas8IXJ2duo57H/AAQxOJVLuKf7NaYSEWDfYGd9Mqct8x8hW09nOyuFwNrusNaCA6sd3c9XY6sf7cqlhRWVybNSjYKKKKqWCiiigAooooAKKKKACiiigAqC7b9l14hgbuGaAWEo34XGqn0nQ+RNTtFSnbIHnf4RJONuYDEJKXrV2xetn8VvUA+ahbkEHSTz2nuE8JuYH7dwi9mZCBicK8fvFtlWYfxZVAIH4W6iZzjXZY4ftJgsbbEW8SXS7HK6LN2D/OoG3O2Tzq6douEi42HvBZuWLqlTzyOQl0eYyMTHVBT/ABMpiZQumh9xGx3loFd1KuscypDAe+3vX3FYQPZZB94Ej3M0rhLGRAnJdB/DyHsIHtSoEVlcU2zQpNWPtcusgiY036V1RVip5i7dcCtYXGthrV17vdqqEsAGnKHYMRowAKHlJaDsZiLSZbkZjKqfEdh+LuxGpjmPPcVoXxB7GO3EMT3Ku/ei1cO5ytccoACdgWB/Sozs72Ka/fOHabbqqAgzpBkgwIA0jzCjTnWl1IxinI57i5ycYr1FPh52NXGYsLcT9jaAuXAeck5FbqTE76CfI1v6IAAAAANABsB0FVn4ednHwmE/agC/dYvdjYHRVUeSqqj61aKVUldmmhDbHPI24lhmuWbltWyM6Mob8JIIn2rzL2z7NjCYp7ShjbRmVGdYDwqEkeQZis6iE9Y9R1Uu3nYFOIIWDZb622S2T8mpBhxvuBqNvOinKzyTVhdXXKPOdiwAvJmcBbfkZg/3PpHrWvfBO2wv4nMNQi/XO5J9/CP5ao1nslfZb3cqX+zuy3I2EBhOu6/s+n3p3Nad8IOFhUu4nMZu/Mh+7BlSOuYE6+Q33q9SatYzU1KVRO3qaNRRRSDeFFFFABRRRQAUUUUAFFFFABRRRQAUUUUAQ3ajhTXrSNbMXbF1L9v8xQnMn86F1nlmnlUrh76uiuplWAIPkaUri1ZCiAIEkx5kyf1k+9Tcg7oooqCQooooA+EVn/DCDxy/IBbPv0HdKdNfXlz3rQazfA8Rtpxi5dY+C9dFu2QGksLZUgiNNVOpjb0pVSMpW2rqi0Wle5pFFFFNKhRRRQBF8N7OWbF3EXEB/wBpYM6n5ZAymOgO5HUnrVG7O3G4fxV8K893dkoTzEmJ9gpkka5wBWm1mXxX4mnfYdEg3bRLkgE5TEIH5QZYQT97TnWevaKU/QbS52+pptFQ3ZLjq4vCpcBkxDdZGmvn16EEcqmaendXQtqzsFFFFSQFFFFABRRRQAUUUUAFFFFABRRRQAUUUUAFFFFABRXNy4FEkgDqTAqHTtlgjMX1jrDZT6GIPtUNpcgTVYw2PtpjWun90mNIAZoCgTqIMklpOukNGkGrf2k+IdvKbOEY3brkIGtjNBJIOXQjMANyI1G81SuE9nLl5kwd2LTs90vAPhKo3iU5oJDFNQJBA10pFSq+IPvoMUF/cbXbcEAjY6iuqzzh/Gsdw5BaxNg3bSaLct8+nuddDA1A0qQt/FHDE6pcUaakDnMH0MfqKlV4cPDIcH0LnRUfw7j1i+zJbcF1AZkIIZQZgkETBg6+VSFPKHNyYMbxp61H8J4KlqzkKhmfW6xEm4x+YtO/+Vc8Z7SWMLHeN4j90RMTEmdAPWq3xL4kKyZcJbuXLrAxKNC7SxABmJ25wYk0qc4RfmeSyTfBB4W+3DOKXbKktauHMqyeYzEa6A6yW6gk7itLwHELd5BctsGU/UHmCORHSsuTsDjcQGxFzS4SGC3IzN8p0gkLEHfUsBrCgszscVxWHuDMbli4AM2cEI6hjGYMNDMyZCmRqNKywqSpcrA2UVLh5Nmoqk8J4pxW7bDL9mcaAzIYEHxSAY1G224r7i34y3hVba6bhkAnfcksJPh+U6AnnWjxv+r+Bez3LrRUNw/CYu2VNy8LwJ8alYKydCpG4HmNqmacndFAoooqQCiiigAooooAKKKKACiiigAooooAjeJ8As4k/tgXUbKSco842J9aiLHwy4cojuSwgiGdyCDEyM0ch7abVaaKhxT5JTa4GmD4TZtfu7aJ5hRPKZO/IfSqx2P4A3fvjHeQzXRbWACA1wli0ACZED0knWrlTPhP7r+e5/6j1DimF2PKapwyyGzi1bDfiCLPLnHkPoKdUVNiBJsKhcXCozqCobmAYJE9DA08hStFFSA3TAoC7QCbhlidZgQB6AcvXrRhuHWrZJt20Qncqqgn1gU4oqLIAppxHhVm+uS6gcee49CNRTuihpPDAhuF9mLeGu57JKqVYOpJIYkghtdm+aTznXapmiihK3ABRRRUgFFFFABRRRQ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jpeg;base64,/9j/4AAQSkZJRgABAQAAAQABAAD/2wCEAAkGBhISEBUSExQVFRUWGRoZGBcXGBgeFxgbHxwXGhocGB0YGygfGxwkHhoXKzAgJCcpLC0uGB8xNTAqNSYrLCoBCQoKDgwOGg8PGjIkHyUsLyowMCwsLCwpLC8sKSwtKiwsLCwsLCksLCwsLywvLCwqLCwsLCwsLCwsLCwsLCwsLP/AABEIAOkA2AMBIgACEQEDEQH/xAAcAAABBQEBAQAAAAAAAAAAAAAAAwQFBgcCCAH/xABJEAACAQIEAwYDBQYCCAMJAAABAhEAAwQSITEFQVEGEyJhcYEHMpEUQlJioSMzcoKSscHRCBUkc6Lh8PFTY7MWJUNkg5OjstL/xAAaAQACAwEBAAAAAAAAAAAAAAAAAwECBAUG/8QAMREAAgEDAwIFAwMDBQAAAAAAAAECAxEhBBIxQfATIlFhkXGBocHh8TJC0QUUUmKx/9oADAMBAAIRAxEAPwDcaKKKACiiigAoopli+OYa02W7fs226PcRT9CaAHtFN8PxG1c+S4jz+FlP9jTigAooooAKKKKACiiigAooooAKKKKACiiigAqK7S9pLOBsG/enLIUBRLMx2Cj2J9Aalazn44qPsNnqMQsDr4Ls/pVJy2xbQ6hTVSpGD6l74TxRMTYS/bMo6hhtI8jHMVnHCe2l3EceKFyLCPcsImYgSqt4mAPiJZTvsMux3jewfxCXBYdrN5LlwA5kyZSwmAQ2YjnrPnz3qqcM4l3eP+1QFnENdiRKhmckTERlJ9YmsktRFxi0+uTp09DKMpprFnZno+ioTtL2pt4TCHEmHkfslB/eMRKgROkak8gCaofw74ljsdj2xF662RAZRWPda/KqrMD9Tzk6VplVUWo9Wc6GnlKEqjwkavRRRTTOFFFFABUB2s7b4Th1vPffxEEpaXW48fhXp+YwB1qG+JXxGTh9ru7ZDYpxKiJFsfjcT9BzPkDXnjiWKvYh2vXnuXGY6s5kkxMdBA+6Npqyjcq5WLd2p+L+NxrkWi2HsiYS25DEHQG46wZ8gQPWqra40yTmacx1BYgeegIk68zV77DfB2/i0S9iT3GHYAhR++uKddBEWwdPEZYjlrNa/wBnOwOAwKxYsLJMl38dw/zNJA8hAq262EV27uTz7hcYCltipWdVy22IHORmbfzUHnrU/wAF7eYvBuDbvtctT4rV8sUO0hWeXttExqV6xW+4vBW7ttrdxFdGEMrAFSOhB0rM+1Xwat5GfBSI17gkQf8AdswMHyYHpIqynfDFOk45iy19kviFh8eSihrd0Se7eJIHNSNDy039tatFeWriYrB318PdXLbEqV0dfVecjcAaydq2T4f/ABPTFZcNf8F8BQrE6XjEE7CGJB05689KiUOqJp1b4kaDRRRSjQFFFFABRRRQAUUUUAFFFFABWd/G3CMcFaugSLd4ZvIMrKD/AFFR71olI43BpettauKGRwVZTsQd6rOO6LQ2jU8Kop+h5ca40c4/tP8A1/eurWLg9en6ef8A1FXDtj8NL+CY3LIa9h9TI1uW/JwNwB94chrFVhLtq5pcGVvxqNeZ1H3p/wAq48obXaSPVQrKpHdB3Qp9uuXgqPcd0t6IjMSEn8IJ09R6emtdjON4PB8NF+5cCZ2YRu7FZUBVBJOxPvNY3i8G9i4A3iU6qRIDf5Hy15711hgky0AmNdOZAkknz6RA51aE3SlfkVWox1ENt7ZN/wCzfbizjbj27SXVygnM4UAwYOzEg6jcCRRVc7M9ocDgu6w1ktiLt1lDtaEogJ08TQCBOwJNFdKlNyXm5PO16e2XlWOlzRqgO23axOH4U3iA1w+G0kxmbz6KBqT0HUip25cCgsxAABJJ2AG5NeaO2vap8dibmIlsmq2UP3UHy5V/ExgnnLAbAAaYRuzHOW1YIzF3buMxJZpuXbriYBLMxIUADrsOgC8o03zsF2DTB4W2t5bb3sz3GMAhWfKIUkclVRPkajvhj8Ojgs97EKpvaLbO+RANSJ2ZiTPko6mpP4lduP8AVuFDIA1+6cllTtO7Ow5qo+pIHOrylfCKwjZXZOca7R4XBpnxN63aU7ZiAW8lG59hVD4h8ecIrlLVm5cj7zMiKefh1JP0rK+D9muIcXvvcWbrz+1u3WYW1O4WTOonRFHhBExtVzwX+j/iGQm7ibNpuSoj3B7sWt6+1UslyWvJ8EsvxxckxhLZgcsQTyBAMWjH/an/AA7444UkDE2L1jTVgO8QeuTx++WoAfA3GWlPd4mxdgyEdLlv1hkcnbkZHpVU4ngb2GKjEWrlhiYGZbhGbydVZGnXZj6CrpQYiUqsH6o3HifCcDxbDfMl1SPDdQqWQ/8AI/dYe1YP2m4BdwWKe2zQyEMpWBI0Ie3rmAmCQAYbY6Ulw3H3sJdF3CtcQiTCgjMBOy6BoG9sggzKxAA0nC8Sw3H8P3dwImMRCUg+G6vlP3ZIlSDlJBE1KW36FXJVOOSz/Dvt4nELORvDiLajvAY8XIuscp+kjqKuFeX+H8Vu4DGJet5le2xBRt2UEh0YCZiCIkka8wtekeBcZt4vD28Rb+VxMcwdiD5gzVJxsOpVNys+R/RRRSx4UUUUAFFFFABRRVa7W9t7eDi2B3l9x4UmFUfiuN91R01J5DWqykoq7LQg5u0SexuPt2UNy66W0G7OwVR7mqR2i+LeHtDLhh39w89VtjludW8gBHnWf8X4liMS/eYl2dtSqQFW0nMgCck6QRL6jUkio3AW+8xFq0RlV2mQIBCgtGh5xE6776zXPerc5baZ0o6OMI7qjvYU41x7E4tjmv3WB0jOUQHWQwByDpGk+Z0EI3DHSGlXttAkEGM2isCCdJK7E6HpBq18ewq23y21XKcwRQoiG+ZJiARLDL+G40AkQYG9btqWYBjn0fMzeFdYKm4J03A5ZdqpK8W1Lk1U1uUZU+BFMT3mEe229sq6dd4aeuh/6imti9EN0Ec+Un/l7Gvt+01v9oR4W0nKyrJ5SwAn0kedTPYvs/8Aa8UljMVBlvlmAPFMSNxpm5EjyldnLBu3xV5enJrHw87IWLdq3ivnuOJWQITWNPOAKKt/DsCtm0lpJyoIE7nzPma+11acFCNkeYrVHUm5NlD+M3aQ2cKmEQ/tMUSG8rSx3n9UqsdGbpVG+E3ZZcZjXuXFzWcOEI3g3RcVk15/u2JHRlmkvjDxYvxa6JJGHtIgHLMVNwx/Wv0rUvhLwgWOEYbrdXvmP+88Sj2XKPatN9sPqZEnKf0LhWGds8P/AKx45cF+6LOCweS29wmNcudlt9brMY0BICT0B1ztT2kt4HDNiLgJiAqjd2Oyj/PkATXnm8MTxK/ca3be87MTlRQVQuczZZ0UfmJ5CohG+QqTtg1a38TuHYNFw+Fw9zu00XIqom+sBjnYyRJynVpJ3Nc434t3xhhiLXC8S6NsxnIfOVQ+H82x5TXPYv4RJZi7jIuOIK2RrbWBpnJ/eEGdPl20MA1ouJxdu0ua4621H3mIVR7nSiW1cBDe1eWDGcB/pCXS/wC0waMn/lXZcexHi19KunC/ibwrHqLFx1U3QQbV8ACRupJlSemuvKYMP+OdheG8SGd7dtmO160QHnl4l+b0aR5VkfbH4NYvChrln/bLO50HfoN5I++PMH2A1qEoss20WP4g/DQ2LbYnBwbQ8T2yJNtRuyEQzKNyCSw5SNBlyYm5h7q30bJcRgxKnfWBdXQaE6MOsSIeBO9k/injcAEtk9/h1GUWn5LJMI2pBEmAZEQNgId9ruzuHaynEcAf9luk5rR2sXPvWyNQoOojYbAwVpsb8MzyUeYiva3Gpj8J/rGx4WVgmNtADwPsmIXnlaACdeXRpsHwN7TkXXwTaK4Ny2OSsIDKo6Eaxyj1rM+B444ZnVTNu8j23BJh0bww0ayp1B6qDziuuz3FXwmMtXkJm2waOo+8p8ipYe9Di2irkk7roesKKRwmKW5bS4uquoYehEj+9LVnNwUUUUAFFFM+L8UTD2HvP8qCY5sdlUTzYkAeZFQ3bLJSbdkQnbbtd9jQW7cHEXAcgMkIBvccDWBsBzJAFZhZRndrrsXuMBLNvqfDqJAk6wNs4PI5lbmKfEX2vuQXunNv4QIIs216pEn+ed6dWcLuZmWgGdcolJ/W63sK4uo1HiSsuDs0aSox9yIxRUKZkKx1P5VGnuZJ6QfIRAYrGtaui4N7bpoNiV3X0iR5a1YceQcpbmzE/wAKhrhHuCB7VUsUCTBMkMxPrJms9B3e41SWLFx4tdW9YGVpF3KQfKQxn0GbfoarX2rO+RZW2JmPnKqCSS25Jj6kdKb8LvsLDyfACcqHq2jHTXaduanrXOFEC4f/AC3/AF0rdWqeJO76FNJp/DpO3XJZuwnB8Ri2xL2mANsWz3Wozq5cFVaQFICGCRBJ161oPYT7RZxb2Llthbe2XDNbKsGUoIJ5ghvP5RqdKp/wdxPdcQCk6X7LrHVkYMP+Ev8ArW4VqoQTSkjl6xbKrQUUUVrMR50v8KPEeNYqz/4mIxKSdhkS8EJ8g1q39K9B4DBrZtW7S/LbRUHooAH6Cse7H4bu+1GIUiJuYhl9/FI+r1sHEsctmzcvN8ttGc+igk/2ps+UhNO1mzOu2HDX4vxRMEpIw2EAbEMI+dxookatlEdPG3SDa/h9gha4fatgRlN0eZi7cAJ6mAKi/hDbLcPOKf8AeYq7dvOf5yojyhZHrXfHOI3uHYbGZFLs90fZB1fEMBkEncXTcaOjCok/7UWj/wAmRvxB+JbYe59lwmU3V/e3GErb/KvIv5nwrzk6DKOM8Xu4o5rrvdkyA0PqNMyguAo3kAAaxptWg9k/h6t/GlroBsYOLbQT/tWKhWvu5JlkRiVgkyV1J8U2L4gX+HYSwBcwlm7cee7thVU6bszgSijqNeQBNWi0sITOEpZbML4Hxq9grpuYa81rN82XbfcqylW9wfatW7NfGaGFvHAQY/bIIj+JQTp5jUdDuc/wHAb+KuMcPhpHJLeZgk7KXc6D1YemtIdoOE38EwXEWr1skjxnS0xPR18J194prinhiFKfMTTu1/ZDhnFCz4TE4dMWd8joVu+VxQZn84E9Z2rNuC49+FYu7hsZaY2boyYiydyv3bigGCy7qw3EwejDBGw93JizdSyw0u2yGKE7MVIOdfSCY0narN2o7D8RtYVTK8TwgUNavWwTesqwmUgljbMzll10BGWJqjW3DHxe/Nis9seCLh75t2zntkLdsuCCHtuCVYafeA1H4remmlRPeyq3OaN7lZ1H9x9K6t8Qa4qW2fMLYIteQJzFR76wdJ9a4wqasmgBBMeU6R0I/wA/WroW8YPTHwyx/e8Kw7HdVZD/ACMyD9AKtFZd8BMbOFv2SdUdH/rSP7ofetRrNJWbNVJ+RBRRRVRgVm3xX4xmK4VToo7y5H8LED6K2/4kNaQTGtYPjcacXiL14bXS/uDdt2k//Gn61i1k7Q2+pu0VPdPc+g+wKgZmA+V4HoQAsdICf3pa1cAIHRT9R3wP96ZYq+UVyOrMBzJV7jAe+YCk4CBm5ftT/wARI/QmvNyba3I6ziJcYSGWPut+gt5T+gqo3Vh3n8R/uZ/satvFLuZ+RGYfrkdT6GWH16VA4uyBbJIk5spPnLMD7hm/qWtlGVsMFlJnzDWR9mI55oidT4v85+lcCxFto3aBPluf8K6wOJ7sw8lCd/M9fXcHrPWnbG2zR3lvKYgDLmOogb9elMalf8myFSG2z9CT7DKRxPAKN1LsfIMr/wCFb9Wb/DPsRetXnxuJTu3IK2rZ+ZQdy0aAwNB5nrWkV2NNBxhk89r6kZ1fL0CiiitJgMl4xg2w/arDXB8l+TPmbb22H1CH+ar18QnjhONP/wAvd/8A0Ipv264Mbgw2IQftMLibNzlrbLqt0emU5v5Kd9vLBfheNUbnD3Y9cjRTJSvZi4x23RG/CbEh+EYYD7ge2fVHdT9Yn3pr2qx4ucZ4bhNCEa5iHHmLd1bX6i5+lQPwM4vpisIdlYXk9H0YfUKf5qTxgb/2sUsZ1t5fJfs90EemZm/q8qvs87X1K7/Kn9C6cB4hawfC7N7EkWs6d7cmZ726TdcAalmLu2gmsi7X9uLeI4i18We8ti2qKl4GNMxGZUYblmMExGXqQJXjFzFcb4i9rDSuGsFravByLl0Zp2zMYgA5ipXYSasXYXsDh8LxDE2nVb7W7GFYM6qcjN9oD5AR4Qci+fUmrK0FfqUd6mOhT7PxkxiKBbW2qbBVsplH8MXKsvC/jehhcXYhSNWUHXqcrSsfzVZe1XxHw2Cfubds370gZEgKGOgUtB8W2gB1IBiRNB7TdouL45jhO7RJhnw9lc91RunfmSLc6HK0TzijEuY/ko048SYz4n2Rt8VxLXuGWu7w6ljcu3bgRGeQwyWyC6LvuIM/dA1iBx7iGCZcKuNaxkMZSyvaUE6aqLvh9jE7DWo7ivZfF4a+lq6rd7ch+5yWLheIIzW7V1pEg7qAcpg6UcXvXWOS5grFh7Y8Yt2GsuB1uKGZfeBtvVvboS3bPXv2GPam1iu+F7Eqma74lvWgncXo2ZDbGVj1+91AppOttxOu8b66e/0619vXnW01pXK22OYpmItsw2YhSVzebR56U2DsEhh8piOYgjT9f+tKF6A/NZo174CXj9oxacu7tt795d/wNbRXnT4b465Yu/akcgLfwti6v3blu+bi6jqpCsP8Na9F0mqrMdS/pCiiql2j+J2Cwkrma/cGhSzBg9GckIp8pnypLaXI+MXJ2RMdqeJrh8HeuMQPAVWebsMqAeZYisTwQFtOigvHojr/APyaOPdsrvELyG5AW3cttkUyiS6qqyfmYgtLeUADWviIItKdfBdcn+K5Lf8AC7fSuLrajnJKPeDs6Sj4cc9RfFXgbmTlne2SfzKtwR7wPY02OOOSG+6Vze6vab6FQfekLVmAWfdHytPVVADfR59KUuLlu3FbXUgjqC2cfqSOniNc5RSVl3/JtaEUwrG2pHzKptkdQJy+8R7MKLaFmh/luDKT0Phyt6/Kf+1PrOJSWHNTJ28Q01HXw/8ApjrTdPFntjUqSUMaEA6A/UqeoYdDU7mQhphcGQWsvElPD0kGYnyOYf8Aaoy9gFkEaAnKQfuttrPL/Cak1xxYM/30Kus/yq/1gf1mmGMbxOwByOAR5GB/gSPMemm2m5X77/gVUSNd+Efatr1n7LebNctibZPzFBoVYndkP6Fa0SsF+G93/wB4WwTGaSnkx8Q9jlZT5OK3qutp5uUcnH1UFGeOoUUUVoMp8ZQRB1B3FJYzDi5be2dnVlPuCKWooAwb4MMycUyNv3NxGjkwZJB/oH69as3aEEdo2cb28A1wfxAXwP7/AKCoXgFs4btQ9sbNduz/AAvbNwR7kfQ1b+J2VHFcfinMJY4eik8vEb7n6Bf1rXN+a/sZ4ry29xb4K2AvBMMQIzd4x8z3jifoB7AVW+1/blcNicd9nde8vJh7aXRBVcnfd6QR8zKGEDq3kajMfxW9dwAwmB/Z4DDW1R8TcJVL5UQ4UxL5mnwrodcxAMGpWODMbNy/kZ0trNy8TCACIAkDWdkEb7HeqxhltlalRrCOuF9o7mCdrloo11gQty4isybzkLGBMnUK3PXrxwzt1xGwmW1iO7UsSYSyMzNJZ3c25LEncmdqZMoYhUs57h+VcsnUaeBNSTyWcx10GhLjBdn8ffxX2S0iLdQjvVUJltDwk948MFiYgFjIOnKru3UVBytjv4ER2rxlt7l23eZbl3W5cDI1xttO8yl1UdFYAcqj+I8Zv3GDXWYuPlY3LhYbz4rpZxueca6U6xnCroxN2z3y3EtPkN23+7JjULMZoOnPXXaDSlrhasCLdtroBIa4xyIDoIz5goOuwk+lGEr8F+u2138kUMQxWCXInXM/hmeWZCATO4I9aQfCkSNQvnG/sx/zq7cN7PvuCikEkwh05bsFE+ca+lSVzhRZSr+ORoJ0Okjw+I+hA5Vjnq4xdord9H+36m2lpJv+ry/X+b/grXAuNC3h7Nq2j3rzY23fe2oPiS0o7tFgEkly5gAxl1033e98QsPh7efG3FsXCARYyuboBkDQjM8kHXKo/vWSYLgDWT3tpjbYggMG8QDSGhlPSddNj0MMsXwDVnLFiRmJbc7QWzfKvmxk8gdJXU1MXx+TTS0bvl/BN9q/ipfxspZzWLH4QfG/+8YbD8in1LAxVPtYRrmigHTTbSIjTkDMCB7VL8J4WnzHxDMIMRJmBlB135nUkjbUiQxNwZQqgHxFRJhZA8bGCM2520A08TEVhnWydGNBLBD4S1khcp1ZSWHUADzHhBc76GIp/fug3FOmTTY/cuk2/wCkeKkMVb8TSsnQagQFjbXRZLarrC8vEaQOIm2oI1CZG5FkgsxQ82RiTHSfbPOClnqNTsx99qLAZt7igsOWdNG9AwY+2Wk3xCyrO2oHdu3MrHgueX3CehJ92VvGmQ2hKw58xBBPpqyt5QeVKX7QzATvAQ7+E6pOusaKT5qdqzeHZ2Y9tC+OUrczwAYgeoP9th6Gl+88QKwJGZD5gEMp9BofIdSabo4YG0+kaKW5E6KDHXRZ8lrvD3VCAtCgMA87q8hVYctSVB0jWeUGVSclbqUckssbK/7bNEC4CSP4gZ/WPpFJ3reXKpMwQJ6w1y3r7HT08qdJhiDBgANAPQFrZny17yk8VeEMI+S4mvqBcJ9gzVppUXJ999RFetGms992OcJda3csuDDWipn+C6P0r0tbeQCOYmsH7LcBGLxf2cnKGXMxESFiTHq2lbngLRW0indVAPsIrZpVJXb4MOsnGVkuV+ovRRRW0wBRRRQBm3a/gnd8e4fi1Gl1u7c/nVWy+7Izf/brrt1dum7iLNtMyN9mbEagG7bLFBh7ev7y5DSdgo/NNWvthcS3hxffaxdtXSfwgOodvZC9VnjPHlw1172KYLafD97aWPH3uddNPmfKUUdFQ9Wpybkl8CnZXKzx3hN7FY+3axl21aw2Etrev27Zy2MOrZu7sKfv3WVdXgeEnKBMVE9ru0OHODwmFtd4tu342tZIa9ePikrMwGLmCNyOlV/tJ2lfE4m7iygVrjgpa1YIQi21cx81yBGg5GNNajbzmwobVrtwwX1liDDIh/CsQSu56eGHqNrCJO+EL3UW0Mz5rT5iVCNNyTuS4JhiCdFB0O9NsVZS0wXKuZztvkE7+LQtzLcogc2qTXD4dbVglxexbTdvsCTbsqB4LS/d7ySCW1KlYnXWMtWizG83iJICga5mOiqJOsT9SPOptgrazsSGAwXe6aIoEsNREyBnjxEsAfADmIBJZYqx3ES2AWAmAEUeEqPVf3S7aJB8zXPD7PdoiwM0+zXCAHJ6ooAnrlA2WngTVW3Zvln7oic58zv6RyOnnNbqnUnti/Kj0ug0apwU5LzMbFmMKAAOQA0HVo5QT5sSYkHZ2LIIK6kalh+I7nPG4MfKDB0JzSCW4QnQErPgU8wBOZvUDN/MfSpLDWlVFgaQIHlv9dB/TWLx7R2rk3zir3Z9YGNdvMSTtv15ADbQclAqK4jfVC2aCQJidpkA66NcdpAnZcxO5mVxt7KCdyIWBzYwT6ch5STVJxuKNy6UBACtmOk6/LtBnKIUctCec1NKDqNt8C9yisD4EhATCuCsqdydteYUctgDJIkzXKYRkyqyjMpEMR4RHikLuwBltYknfXRriLzAER3gaDLeJ2gaQAYyjXTVdTqZpLEXR8qqwB1gw2ZjzIbw/MDuI8LaADTcooVKeR2MXmEST4yFZR4gxZczKo0JAMB5OpH5s0XisTnY7wCckTltqXl2HMxIE8z7V9LeLKCREbGQJnMSV0nU7yRJGuwTZyYLFYP3iYXTlMQeRgA69aZGHfffIqUhxgb+cqM2VwZExr1y6aSBtty6EyeCtQCtyMoJAmQUJOVlMbKSwj8JnlqK0WGmUxqI11GhaSesToNj+skvEmdW7yAfAHmACwV7dzNG8pAI5QOlN/2m7Jknr1F7eqJi7fTvzZvQA6lQ/Mg/i8wRt1Q/iAWMuYg5btu5OY2wjnkxU5M225ASf4abXbxu27dw/MndLr95yx+up19K6xV0EkklpDEA6aAxJHm0T0gdTOqnp1G11/JzKuslJtJ+vx6fYXx+ONwPaiGJQTy8IWPrcYj2HSm9u9nvqo1z3e8P8JAgf0wKZteIUyZi4G33YKCSRA0BIgfn15QZyhUrJuMmsbgmNBpudgB0nnTfCSWCniSk/MzWfgbhe8uYzFmCJSwhHRQXY++dD5a1rdV34f8AZr7Bw+zhzGeM9yPxt4mHoJgeSirFSrJYRqbbywooooICiiigBnxixbfD3Vu5e7KMGzRliDOadIrKr08WxF7HXELYPBo/c2SI71gMyoeuYwWG0FFj5ptfxVx7/ZreEta3cXcFsAfh0zT5SVBPQmkOK8VtcH4fbwoCveglQdiQcxu3BMxPKdToIEkPgrK65Yics54Ril5VGJPeyVtOQ5QLmLBj3jDZQSQ0TpLGjj/HGxl0Mbfc2gO7s212S2NT4oBbVhm/EzeQq9/D/snhr9m5xLHEHDK7sqvGW4wY57t2NGGeQqREzodBUL2d4KMbcyOy2sLhhecXSpBW0bneESZBuQ6aHZSJBEB3uaf2FKLSKaLeUEgESG3Op0IAP/UT+lm4JwhwA7AykJbG0M05mPVyM3oSOdNybD4u5ctr3WGw4LmSWbQkIWLEkk7hRpOUACpjDhu4zOMrXVHgknIG2GvPICD5ydya5f8AqGolGOyOF1/x8ZOnoKCqSUpd+4thlDERAzQo8lPT+UOf5hS2HvZrjv5EKPX/AByiB6UmfArkaFQ4Htagf50cPjNlXYkke0D/ABrzko5cV3bJ6JyUVdiwjRd8ub3ghf1bLTwEFl6AnTrByD/P600tW4Yz+Ij370f4kfpXN7FgPPICfo12R5/LRSpSnKyM1esoRu2RXE+LkkATKi/c01lixt258oYn+QdKgBxG4FVAiwvmCfI6+FPlnxddDXPEGzXG1DZVVSIXJ4BBLlhlAzZo0iYlhoKZLcWCO7zqumbMwRfzABcmvXKPevUUdJCFNRaPP1dXUc24PBLJxVACfEzMSDpM6yAzyMy7eBFA6ltildxkqwLKFnXNIYzA+WM5Gg0VQPCNQAAGi35kKT/9MMbhGv37pBA31VRSC4iAQsDX5bbMXMkgqzjn/T76A3enh0KrWVeo6Yq07RoCoI3GgzRoux0ST1IgimrunM5jBPhghd9Py8/0MGIb4qmDvnjQAQF00LbHrDT9aRAzPBaB98ysddxAY7axqesVaNFJky1TceB1hjKlyAQpBj0g5RvvGvkOtPltgAmQSpLudBLaQAPMgnWYCjqaaAgsIUlOQLkZmOm/Tzjy0A1+XrqhdwwJOifKJ5gkw59/PSnHNd5O45ZoFoEkLKldPFA0LaDRidFHU7bivmLbKW0yqY5DNAnLOsKCZ3nRJ6Et0ulWB5gQqSTBgCW6mNNY5RMUhfck+IzOp6eZJ29+kxRYmMMiqGVAPIH0UMSfrv5mR0rSPhH2Aa9dXHX1iyhm0rDW64IhyPwqRp1IHJZLb4efCt8VF7Eq1uwCfD4le4RoQs6qvIv8x1AjUndbFhUVUQBVUAKoEAAaAADYAVScrYRqpwzdndFFFINAUUUUAFFFFAFP42UTHvjb37nA4eR53HLTl8wgAj/zBWc8F4bd41jMQ7mCoLOQdASIsWlJ+6PFPoToTNWn43cS7uxZtLp3twu/5sgUCf5mT+kUlw1G4b2euXh4MRiBmBA8Qa5CWzB5qkNB2INaou0U1y8IyyScnfhZZV+Dq2Ms4Lhkm1h8MhfEkwBnBLXWedItlsqzILvJBCzTfthxXCteNvAnu8KoBeFC22vfIHB+ZwRlLFtzaU+Zd8I4U32axZXS5j7kmf8Awbb5bebqCTcuHrCjWpHs52TsPxHGK2c28G6OASZZkIEtHzA925jq3tTbKGe/r8ilJzx362+PyZtaBuLbwubKt253lw6bKoJLHYwBcIBkbTsIu+LvJqCYMjT2I36zNQPBsMlzG3rggqO8dGG0PcIUj+WPr50+xitkDqpl76adRnA/VVX9a4f+pLfUjBdt/sd3QPZTcn7/AI/clMOmZmU7kaz+YFT/AGNNMGR3lo8i7Bh/FbzgeXy0pgAyneSFkE/eIIUaerGfakeJXUyi6p8LZLyGOS5XM6dDHpPtz6FPzO/V/wCV+/2NmpqYXfuO2vFkVyQGK3c3TvALbT7MrVA8YvO11rSZB80lm0Evd26kq4EUs2MyK23hONcTtq7Is+pcD2qDwnEgNWYmSZygCfUtqa30k4XcTBsjVfm4QniZQwWF0DWGACg8yqjUHUzI56zAhF+ITAYBYMgEKY6FFhUB13YH1p3jMaX1HhG0SWJ9WaAQOUKKYNh2gt938XI+rsYPoNfKtdKpLqVr6em8pWOLqK2gLQeSnPcbbcjwrz0zfXauc0T8yiQIV4IG0MQJJ/LP+dIPiY0UyCIiPD9GH+ApNnzDxHyEDQew2rarvk5jhZ8itmScqjqdgPXmY/iJmnVi0mg8IyjQz8x9+W+wppaIB10B/F69NfrBpQ3tZAAjkoOo8zOv1noKmwuavwLXEOYmVY+ewHq3h+gjXlqK4Zo2jQb6k89s2oHsPeuLl38ipPPXN7ZiT+hp7wDhV7GXkw1hc7NJygaAbZ7h2A/MfIdBQSosUwHDXvOLVi2zuwLBVGpVRJY9Fj6yAImDsvYH4R28OExGLAe8PEtvQ27Z3BP4nH0B2mMxm/h78PbfDLbEt3l+5HeXIgADZEHJQfcnfkBb6TKfoaIU7chRRRShoUUUUAFFFFABRRRQBmXxa4YMTjuFWCJFy64YcioNlnB9VVqPjvjCmBtIpgly/lCIw+niFXbjHBFvYjCXjvh7juPRrVxI+pU/y1m/+kRbPc4ZoOQFwx8ybRA15wp+hp9OWY+1xU44fu1+hH/EfiH2LivC+7/d2kskHqisVYe6sf0qd7aW7vDnxuItKWtY+0F7xf8A4F7VQW/IwYkN+IRzFULtbiDi+E4PFA5rmCb7PeiZCtBtMZ1AOUDnqTvzvY4/9p7MOW8TKFssesOkH1KFfempZS+z7+wp2jFv6sjMN2f7nh+Fa2g7y+HYkDxEeHu19AAD6setNsRw5l7tiv7ILfA1Md5bFpVmPVvoelaVjuGBP9XJGltwnl+6bf8ApFJY3hwHCrqESZuH371v8K4uoUnVnU+/wsf+s61BqNKEPp+XkyLF4e7hbiPeUrlTEMwJgBWZDak8swUEc99NKjXxf7Luvw4RWURGma7bJg7aOhg9K9IX+G2rgy3EVxpoygjQRz8qrXFPhnhLpuOqhGa33aZQAqaliQANSxOvkBERNaPCVl7Gedab4PO2I4kHGQbtEgAsSoZ3+hd2adNhvSX2xFhQrMeclF9tAxH1mpDtPg0sYm7Ytk3UtP3YMKiMyqBcMKZYKwI1JAA1J2pgbIyAnUmNvbwiBppyUdJnetqpRtkzPUyjxgb3Ma8mAq66R4j9WJ/Sm90MdWknqTJ9NTNSK2GGYFBPnBVY16kMRzmY8jVv7JfCjFcQTvWbuLJ+W5cUkv8A7u2CPD+YkeQPK9oxRTxZTfqZ8qx5exr7DHYE+cAfTkK2y/8A6PNvQrjbmg1BtJJPlDAD3rHMfYVLtxFYOEZlzT4WCkiV6g0KSfANNPIjbfcjXl4p/SDrz0kUpZQn5VLkdPu+oACj6xFc4dS7hSTl5lpgRuf+Q56Vf/hr2W+141bV2e6tr3rLyMEZVjYTmWfXedas8IXJ2duo57H/AAQxOJVLuKf7NaYSEWDfYGd9Mqct8x8hW09nOyuFwNrusNaCA6sd3c9XY6sf7cqlhRWVybNSjYKKKKqWCiiigAooooAKKKKACiiigAqC7b9l14hgbuGaAWEo34XGqn0nQ+RNTtFSnbIHnf4RJONuYDEJKXrV2xetn8VvUA+ahbkEHSTz2nuE8JuYH7dwi9mZCBicK8fvFtlWYfxZVAIH4W6iZzjXZY4ftJgsbbEW8SXS7HK6LN2D/OoG3O2Tzq6douEi42HvBZuWLqlTzyOQl0eYyMTHVBT/ABMpiZQumh9xGx3loFd1KuscypDAe+3vX3FYQPZZB94Ej3M0rhLGRAnJdB/DyHsIHtSoEVlcU2zQpNWPtcusgiY036V1RVip5i7dcCtYXGthrV17vdqqEsAGnKHYMRowAKHlJaDsZiLSZbkZjKqfEdh+LuxGpjmPPcVoXxB7GO3EMT3Ku/ei1cO5ytccoACdgWB/Sozs72Ka/fOHabbqqAgzpBkgwIA0jzCjTnWl1IxinI57i5ycYr1FPh52NXGYsLcT9jaAuXAeck5FbqTE76CfI1v6IAAAAANABsB0FVn4ednHwmE/agC/dYvdjYHRVUeSqqj61aKVUldmmhDbHPI24lhmuWbltWyM6Mob8JIIn2rzL2z7NjCYp7ShjbRmVGdYDwqEkeQZis6iE9Y9R1Uu3nYFOIIWDZb622S2T8mpBhxvuBqNvOinKzyTVhdXXKPOdiwAvJmcBbfkZg/3PpHrWvfBO2wv4nMNQi/XO5J9/CP5ao1nslfZb3cqX+zuy3I2EBhOu6/s+n3p3Nad8IOFhUu4nMZu/Mh+7BlSOuYE6+Q33q9SatYzU1KVRO3qaNRRRSDeFFFFABRRRQAUUUUAFFFFABRRRQAUUUUAQ3ajhTXrSNbMXbF1L9v8xQnMn86F1nlmnlUrh76uiuplWAIPkaUri1ZCiAIEkx5kyf1k+9Tcg7oooqCQooooA+EVn/DCDxy/IBbPv0HdKdNfXlz3rQazfA8Rtpxi5dY+C9dFu2QGksLZUgiNNVOpjb0pVSMpW2rqi0Wle5pFFFFNKhRRRQBF8N7OWbF3EXEB/wBpYM6n5ZAymOgO5HUnrVG7O3G4fxV8K893dkoTzEmJ9gpkka5wBWm1mXxX4mnfYdEg3bRLkgE5TEIH5QZYQT97TnWevaKU/QbS52+pptFQ3ZLjq4vCpcBkxDdZGmvn16EEcqmaendXQtqzsFFFFSQFFFFABRRRQAUUUUAFFFFABRRRQAUUUUAFFFFABRXNy4FEkgDqTAqHTtlgjMX1jrDZT6GIPtUNpcgTVYw2PtpjWun90mNIAZoCgTqIMklpOukNGkGrf2k+IdvKbOEY3brkIGtjNBJIOXQjMANyI1G81SuE9nLl5kwd2LTs90vAPhKo3iU5oJDFNQJBA10pFSq+IPvoMUF/cbXbcEAjY6iuqzzh/Gsdw5BaxNg3bSaLct8+nuddDA1A0qQt/FHDE6pcUaakDnMH0MfqKlV4cPDIcH0LnRUfw7j1i+zJbcF1AZkIIZQZgkETBg6+VSFPKHNyYMbxp61H8J4KlqzkKhmfW6xEm4x+YtO/+Vc8Z7SWMLHeN4j90RMTEmdAPWq3xL4kKyZcJbuXLrAxKNC7SxABmJ25wYk0qc4RfmeSyTfBB4W+3DOKXbKktauHMqyeYzEa6A6yW6gk7itLwHELd5BctsGU/UHmCORHSsuTsDjcQGxFzS4SGC3IzN8p0gkLEHfUsBrCgszscVxWHuDMbli4AM2cEI6hjGYMNDMyZCmRqNKywqSpcrA2UVLh5Nmoqk8J4pxW7bDL9mcaAzIYEHxSAY1G224r7i34y3hVba6bhkAnfcksJPh+U6AnnWjxv+r+Bez3LrRUNw/CYu2VNy8LwJ8alYKydCpG4HmNqmacndFAoooqQCiiigAooooAKKKKACiiigAooooAjeJ8As4k/tgXUbKSco842J9aiLHwy4cojuSwgiGdyCDEyM0ch7abVaaKhxT5JTa4GmD4TZtfu7aJ5hRPKZO/IfSqx2P4A3fvjHeQzXRbWACA1wli0ACZED0knWrlTPhP7r+e5/6j1DimF2PKapwyyGzi1bDfiCLPLnHkPoKdUVNiBJsKhcXCozqCobmAYJE9DA08hStFFSA3TAoC7QCbhlidZgQB6AcvXrRhuHWrZJt20Qncqqgn1gU4oqLIAppxHhVm+uS6gcee49CNRTuihpPDAhuF9mLeGu57JKqVYOpJIYkghtdm+aTznXapmiihK3ABRRRUgFFFFABRRRQB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data:image/jpeg;base64,/9j/4AAQSkZJRgABAQAAAQABAAD/2wCEAAkGBhISEBUSExQVFRUWGRoZGBcXGBgeFxgbHxwXGhocGB0YGygfGxwkHhoXKzAgJCcpLC0uGB8xNTAqNSYrLCoBCQoKDgwOGg8PGjIkHyUsLyowMCwsLCwpLC8sKSwtKiwsLCwsLCksLCwsLywvLCwqLCwsLCwsLCwsLCwsLCwsLP/AABEIAOkA2AMBIgACEQEDEQH/xAAcAAABBQEBAQAAAAAAAAAAAAAAAwQFBgcCCAH/xABJEAACAQIEAwYDBQYCCAMJAAABAhEAAwQSITEFQVEGEyJhcYEHMpEUQlJioSMzcoKSscHRCBUkc6Lh8PFTY7MWJUNkg5OjstL/xAAaAQACAwEBAAAAAAAAAAAAAAAAAwECBAUG/8QAMREAAgEDAwIFAwMDBQAAAAAAAAECAxEhBBIxQfATIlFhkXGBocHh8TJC0QUUUmKx/9oADAMBAAIRAxEAPwDcaKKKACiiigAoopli+OYa02W7fs226PcRT9CaAHtFN8PxG1c+S4jz+FlP9jTigAooooAKKKKACiiigAooooAKKKKACiiigAqK7S9pLOBsG/enLIUBRLMx2Cj2J9Aalazn44qPsNnqMQsDr4Ls/pVJy2xbQ6hTVSpGD6l74TxRMTYS/bMo6hhtI8jHMVnHCe2l3EceKFyLCPcsImYgSqt4mAPiJZTvsMux3jewfxCXBYdrN5LlwA5kyZSwmAQ2YjnrPnz3qqcM4l3eP+1QFnENdiRKhmckTERlJ9YmsktRFxi0+uTp09DKMpprFnZno+ioTtL2pt4TCHEmHkfslB/eMRKgROkak8gCaofw74ljsdj2xF662RAZRWPda/KqrMD9Tzk6VplVUWo9Wc6GnlKEqjwkavRRRTTOFFFFABUB2s7b4Th1vPffxEEpaXW48fhXp+YwB1qG+JXxGTh9ru7ZDYpxKiJFsfjcT9BzPkDXnjiWKvYh2vXnuXGY6s5kkxMdBA+6Npqyjcq5WLd2p+L+NxrkWi2HsiYS25DEHQG46wZ8gQPWqra40yTmacx1BYgeegIk68zV77DfB2/i0S9iT3GHYAhR++uKddBEWwdPEZYjlrNa/wBnOwOAwKxYsLJMl38dw/zNJA8hAq262EV27uTz7hcYCltipWdVy22IHORmbfzUHnrU/wAF7eYvBuDbvtctT4rV8sUO0hWeXttExqV6xW+4vBW7ttrdxFdGEMrAFSOhB0rM+1Xwat5GfBSI17gkQf8AdswMHyYHpIqynfDFOk45iy19kviFh8eSihrd0Se7eJIHNSNDy039tatFeWriYrB318PdXLbEqV0dfVecjcAaydq2T4f/ABPTFZcNf8F8BQrE6XjEE7CGJB05689KiUOqJp1b4kaDRRRSjQFFFFABRRRQAUUUUAFFFFABWd/G3CMcFaugSLd4ZvIMrKD/AFFR71olI43BpettauKGRwVZTsQd6rOO6LQ2jU8Kop+h5ca40c4/tP8A1/eurWLg9en6ef8A1FXDtj8NL+CY3LIa9h9TI1uW/JwNwB94chrFVhLtq5pcGVvxqNeZ1H3p/wAq48obXaSPVQrKpHdB3Qp9uuXgqPcd0t6IjMSEn8IJ09R6emtdjON4PB8NF+5cCZ2YRu7FZUBVBJOxPvNY3i8G9i4A3iU6qRIDf5Hy15711hgky0AmNdOZAkknz6RA51aE3SlfkVWox1ENt7ZN/wCzfbizjbj27SXVygnM4UAwYOzEg6jcCRRVc7M9ocDgu6w1ktiLt1lDtaEogJ08TQCBOwJNFdKlNyXm5PO16e2XlWOlzRqgO23axOH4U3iA1w+G0kxmbz6KBqT0HUip25cCgsxAABJJ2AG5NeaO2vap8dibmIlsmq2UP3UHy5V/ExgnnLAbAAaYRuzHOW1YIzF3buMxJZpuXbriYBLMxIUADrsOgC8o03zsF2DTB4W2t5bb3sz3GMAhWfKIUkclVRPkajvhj8Ojgs97EKpvaLbO+RANSJ2ZiTPko6mpP4lduP8AVuFDIA1+6cllTtO7Ow5qo+pIHOrylfCKwjZXZOca7R4XBpnxN63aU7ZiAW8lG59hVD4h8ecIrlLVm5cj7zMiKefh1JP0rK+D9muIcXvvcWbrz+1u3WYW1O4WTOonRFHhBExtVzwX+j/iGQm7ibNpuSoj3B7sWt6+1UslyWvJ8EsvxxckxhLZgcsQTyBAMWjH/an/AA7444UkDE2L1jTVgO8QeuTx++WoAfA3GWlPd4mxdgyEdLlv1hkcnbkZHpVU4ngb2GKjEWrlhiYGZbhGbydVZGnXZj6CrpQYiUqsH6o3HifCcDxbDfMl1SPDdQqWQ/8AI/dYe1YP2m4BdwWKe2zQyEMpWBI0Ie3rmAmCQAYbY6Ulw3H3sJdF3CtcQiTCgjMBOy6BoG9sggzKxAA0nC8Sw3H8P3dwImMRCUg+G6vlP3ZIlSDlJBE1KW36FXJVOOSz/Dvt4nELORvDiLajvAY8XIuscp+kjqKuFeX+H8Vu4DGJet5le2xBRt2UEh0YCZiCIkka8wtekeBcZt4vD28Rb+VxMcwdiD5gzVJxsOpVNys+R/RRRSx4UUUUAFFFFABRRVa7W9t7eDi2B3l9x4UmFUfiuN91R01J5DWqykoq7LQg5u0SexuPt2UNy66W0G7OwVR7mqR2i+LeHtDLhh39w89VtjludW8gBHnWf8X4liMS/eYl2dtSqQFW0nMgCck6QRL6jUkio3AW+8xFq0RlV2mQIBCgtGh5xE6776zXPerc5baZ0o6OMI7qjvYU41x7E4tjmv3WB0jOUQHWQwByDpGk+Z0EI3DHSGlXttAkEGM2isCCdJK7E6HpBq18ewq23y21XKcwRQoiG+ZJiARLDL+G40AkQYG9btqWYBjn0fMzeFdYKm4J03A5ZdqpK8W1Lk1U1uUZU+BFMT3mEe229sq6dd4aeuh/6imti9EN0Ec+Un/l7Gvt+01v9oR4W0nKyrJ5SwAn0kedTPYvs/8Aa8UljMVBlvlmAPFMSNxpm5EjyldnLBu3xV5enJrHw87IWLdq3ivnuOJWQITWNPOAKKt/DsCtm0lpJyoIE7nzPma+11acFCNkeYrVHUm5NlD+M3aQ2cKmEQ/tMUSG8rSx3n9UqsdGbpVG+E3ZZcZjXuXFzWcOEI3g3RcVk15/u2JHRlmkvjDxYvxa6JJGHtIgHLMVNwx/Wv0rUvhLwgWOEYbrdXvmP+88Sj2XKPatN9sPqZEnKf0LhWGds8P/AKx45cF+6LOCweS29wmNcudlt9brMY0BICT0B1ztT2kt4HDNiLgJiAqjd2Oyj/PkATXnm8MTxK/ca3be87MTlRQVQuczZZ0UfmJ5CohG+QqTtg1a38TuHYNFw+Fw9zu00XIqom+sBjnYyRJynVpJ3Nc434t3xhhiLXC8S6NsxnIfOVQ+H82x5TXPYv4RJZi7jIuOIK2RrbWBpnJ/eEGdPl20MA1ouJxdu0ua4621H3mIVR7nSiW1cBDe1eWDGcB/pCXS/wC0waMn/lXZcexHi19KunC/ibwrHqLFx1U3QQbV8ACRupJlSemuvKYMP+OdheG8SGd7dtmO160QHnl4l+b0aR5VkfbH4NYvChrln/bLO50HfoN5I++PMH2A1qEoss20WP4g/DQ2LbYnBwbQ8T2yJNtRuyEQzKNyCSw5SNBlyYm5h7q30bJcRgxKnfWBdXQaE6MOsSIeBO9k/injcAEtk9/h1GUWn5LJMI2pBEmAZEQNgId9ruzuHaynEcAf9luk5rR2sXPvWyNQoOojYbAwVpsb8MzyUeYiva3Gpj8J/rGx4WVgmNtADwPsmIXnlaACdeXRpsHwN7TkXXwTaK4Ny2OSsIDKo6Eaxyj1rM+B444ZnVTNu8j23BJh0bww0ayp1B6qDziuuz3FXwmMtXkJm2waOo+8p8ipYe9Di2irkk7roesKKRwmKW5bS4uquoYehEj+9LVnNwUUUUAFFFM+L8UTD2HvP8qCY5sdlUTzYkAeZFQ3bLJSbdkQnbbtd9jQW7cHEXAcgMkIBvccDWBsBzJAFZhZRndrrsXuMBLNvqfDqJAk6wNs4PI5lbmKfEX2vuQXunNv4QIIs216pEn+ed6dWcLuZmWgGdcolJ/W63sK4uo1HiSsuDs0aSox9yIxRUKZkKx1P5VGnuZJ6QfIRAYrGtaui4N7bpoNiV3X0iR5a1YceQcpbmzE/wAKhrhHuCB7VUsUCTBMkMxPrJms9B3e41SWLFx4tdW9YGVpF3KQfKQxn0GbfoarX2rO+RZW2JmPnKqCSS25Jj6kdKb8LvsLDyfACcqHq2jHTXaduanrXOFEC4f/AC3/AF0rdWqeJO76FNJp/DpO3XJZuwnB8Ri2xL2mANsWz3Wozq5cFVaQFICGCRBJ161oPYT7RZxb2Llthbe2XDNbKsGUoIJ5ghvP5RqdKp/wdxPdcQCk6X7LrHVkYMP+Ev8ArW4VqoQTSkjl6xbKrQUUUVrMR50v8KPEeNYqz/4mIxKSdhkS8EJ8g1q39K9B4DBrZtW7S/LbRUHooAH6Cse7H4bu+1GIUiJuYhl9/FI+r1sHEsctmzcvN8ttGc+igk/2ps+UhNO1mzOu2HDX4vxRMEpIw2EAbEMI+dxookatlEdPG3SDa/h9gha4fatgRlN0eZi7cAJ6mAKi/hDbLcPOKf8AeYq7dvOf5yojyhZHrXfHOI3uHYbGZFLs90fZB1fEMBkEncXTcaOjCok/7UWj/wAmRvxB+JbYe59lwmU3V/e3GErb/KvIv5nwrzk6DKOM8Xu4o5rrvdkyA0PqNMyguAo3kAAaxptWg9k/h6t/GlroBsYOLbQT/tWKhWvu5JlkRiVgkyV1J8U2L4gX+HYSwBcwlm7cee7thVU6bszgSijqNeQBNWi0sITOEpZbML4Hxq9grpuYa81rN82XbfcqylW9wfatW7NfGaGFvHAQY/bIIj+JQTp5jUdDuc/wHAb+KuMcPhpHJLeZgk7KXc6D1YemtIdoOE38EwXEWr1skjxnS0xPR18J194prinhiFKfMTTu1/ZDhnFCz4TE4dMWd8joVu+VxQZn84E9Z2rNuC49+FYu7hsZaY2boyYiydyv3bigGCy7qw3EwejDBGw93JizdSyw0u2yGKE7MVIOdfSCY0narN2o7D8RtYVTK8TwgUNavWwTesqwmUgljbMzll10BGWJqjW3DHxe/Nis9seCLh75t2zntkLdsuCCHtuCVYafeA1H4remmlRPeyq3OaN7lZ1H9x9K6t8Qa4qW2fMLYIteQJzFR76wdJ9a4wqasmgBBMeU6R0I/wA/WroW8YPTHwyx/e8Kw7HdVZD/ACMyD9AKtFZd8BMbOFv2SdUdH/rSP7ofetRrNJWbNVJ+RBRRRVRgVm3xX4xmK4VToo7y5H8LED6K2/4kNaQTGtYPjcacXiL14bXS/uDdt2k//Gn61i1k7Q2+pu0VPdPc+g+wKgZmA+V4HoQAsdICf3pa1cAIHRT9R3wP96ZYq+UVyOrMBzJV7jAe+YCk4CBm5ftT/wARI/QmvNyba3I6ziJcYSGWPut+gt5T+gqo3Vh3n8R/uZ/satvFLuZ+RGYfrkdT6GWH16VA4uyBbJIk5spPnLMD7hm/qWtlGVsMFlJnzDWR9mI55oidT4v85+lcCxFto3aBPluf8K6wOJ7sw8lCd/M9fXcHrPWnbG2zR3lvKYgDLmOogb9elMalf8myFSG2z9CT7DKRxPAKN1LsfIMr/wCFb9Wb/DPsRetXnxuJTu3IK2rZ+ZQdy0aAwNB5nrWkV2NNBxhk89r6kZ1fL0CiiitJgMl4xg2w/arDXB8l+TPmbb22H1CH+ar18QnjhONP/wAvd/8A0Ipv264Mbgw2IQftMLibNzlrbLqt0emU5v5Kd9vLBfheNUbnD3Y9cjRTJSvZi4x23RG/CbEh+EYYD7ge2fVHdT9Yn3pr2qx4ucZ4bhNCEa5iHHmLd1bX6i5+lQPwM4vpisIdlYXk9H0YfUKf5qTxgb/2sUsZ1t5fJfs90EemZm/q8qvs87X1K7/Kn9C6cB4hawfC7N7EkWs6d7cmZ726TdcAalmLu2gmsi7X9uLeI4i18We8ti2qKl4GNMxGZUYblmMExGXqQJXjFzFcb4i9rDSuGsFravByLl0Zp2zMYgA5ipXYSasXYXsDh8LxDE2nVb7W7GFYM6qcjN9oD5AR4Qci+fUmrK0FfqUd6mOhT7PxkxiKBbW2qbBVsplH8MXKsvC/jehhcXYhSNWUHXqcrSsfzVZe1XxHw2Cfubds370gZEgKGOgUtB8W2gB1IBiRNB7TdouL45jhO7RJhnw9lc91RunfmSLc6HK0TzijEuY/ko048SYz4n2Rt8VxLXuGWu7w6ljcu3bgRGeQwyWyC6LvuIM/dA1iBx7iGCZcKuNaxkMZSyvaUE6aqLvh9jE7DWo7ivZfF4a+lq6rd7ch+5yWLheIIzW7V1pEg7qAcpg6UcXvXWOS5grFh7Y8Yt2GsuB1uKGZfeBtvVvboS3bPXv2GPam1iu+F7Eqma74lvWgncXo2ZDbGVj1+91AppOttxOu8b66e/0619vXnW01pXK22OYpmItsw2YhSVzebR56U2DsEhh8piOYgjT9f+tKF6A/NZo174CXj9oxacu7tt795d/wNbRXnT4b465Yu/akcgLfwti6v3blu+bi6jqpCsP8Na9F0mqrMdS/pCiiql2j+J2Cwkrma/cGhSzBg9GckIp8pnypLaXI+MXJ2RMdqeJrh8HeuMQPAVWebsMqAeZYisTwQFtOigvHojr/APyaOPdsrvELyG5AW3cttkUyiS6qqyfmYgtLeUADWviIItKdfBdcn+K5Lf8AC7fSuLrajnJKPeDs6Sj4cc9RfFXgbmTlne2SfzKtwR7wPY02OOOSG+6Vze6vab6FQfekLVmAWfdHytPVVADfR59KUuLlu3FbXUgjqC2cfqSOniNc5RSVl3/JtaEUwrG2pHzKptkdQJy+8R7MKLaFmh/luDKT0Phyt6/Kf+1PrOJSWHNTJ28Q01HXw/8ApjrTdPFntjUqSUMaEA6A/UqeoYdDU7mQhphcGQWsvElPD0kGYnyOYf8Aaoy9gFkEaAnKQfuttrPL/Cak1xxYM/30Kus/yq/1gf1mmGMbxOwByOAR5GB/gSPMemm2m5X77/gVUSNd+Efatr1n7LebNctibZPzFBoVYndkP6Fa0SsF+G93/wB4WwTGaSnkx8Q9jlZT5OK3qutp5uUcnH1UFGeOoUUUVoMp8ZQRB1B3FJYzDi5be2dnVlPuCKWooAwb4MMycUyNv3NxGjkwZJB/oH69as3aEEdo2cb28A1wfxAXwP7/AKCoXgFs4btQ9sbNduz/AAvbNwR7kfQ1b+J2VHFcfinMJY4eik8vEb7n6Bf1rXN+a/sZ4ry29xb4K2AvBMMQIzd4x8z3jifoB7AVW+1/blcNicd9nde8vJh7aXRBVcnfd6QR8zKGEDq3kajMfxW9dwAwmB/Z4DDW1R8TcJVL5UQ4UxL5mnwrodcxAMGpWODMbNy/kZ0trNy8TCACIAkDWdkEb7HeqxhltlalRrCOuF9o7mCdrloo11gQty4isybzkLGBMnUK3PXrxwzt1xGwmW1iO7UsSYSyMzNJZ3c25LEncmdqZMoYhUs57h+VcsnUaeBNSTyWcx10GhLjBdn8ffxX2S0iLdQjvVUJltDwk948MFiYgFjIOnKru3UVBytjv4ER2rxlt7l23eZbl3W5cDI1xttO8yl1UdFYAcqj+I8Zv3GDXWYuPlY3LhYbz4rpZxueca6U6xnCroxN2z3y3EtPkN23+7JjULMZoOnPXXaDSlrhasCLdtroBIa4xyIDoIz5goOuwk+lGEr8F+u2138kUMQxWCXInXM/hmeWZCATO4I9aQfCkSNQvnG/sx/zq7cN7PvuCikEkwh05bsFE+ca+lSVzhRZSr+ORoJ0Okjw+I+hA5Vjnq4xdord9H+36m2lpJv+ry/X+b/grXAuNC3h7Nq2j3rzY23fe2oPiS0o7tFgEkly5gAxl1033e98QsPh7efG3FsXCARYyuboBkDQjM8kHXKo/vWSYLgDWT3tpjbYggMG8QDSGhlPSddNj0MMsXwDVnLFiRmJbc7QWzfKvmxk8gdJXU1MXx+TTS0bvl/BN9q/ipfxspZzWLH4QfG/+8YbD8in1LAxVPtYRrmigHTTbSIjTkDMCB7VL8J4WnzHxDMIMRJmBlB135nUkjbUiQxNwZQqgHxFRJhZA8bGCM2520A08TEVhnWydGNBLBD4S1khcp1ZSWHUADzHhBc76GIp/fug3FOmTTY/cuk2/wCkeKkMVb8TSsnQagQFjbXRZLarrC8vEaQOIm2oI1CZG5FkgsxQ82RiTHSfbPOClnqNTsx99qLAZt7igsOWdNG9AwY+2Wk3xCyrO2oHdu3MrHgueX3CehJ92VvGmQ2hKw58xBBPpqyt5QeVKX7QzATvAQ7+E6pOusaKT5qdqzeHZ2Y9tC+OUrczwAYgeoP9th6Gl+88QKwJGZD5gEMp9BofIdSabo4YG0+kaKW5E6KDHXRZ8lrvD3VCAtCgMA87q8hVYctSVB0jWeUGVSclbqUckssbK/7bNEC4CSP4gZ/WPpFJ3reXKpMwQJ6w1y3r7HT08qdJhiDBgANAPQFrZny17yk8VeEMI+S4mvqBcJ9gzVppUXJ999RFetGms992OcJda3csuDDWipn+C6P0r0tbeQCOYmsH7LcBGLxf2cnKGXMxESFiTHq2lbngLRW0indVAPsIrZpVJXb4MOsnGVkuV+ovRRRW0wBRRRQBm3a/gnd8e4fi1Gl1u7c/nVWy+7Izf/brrt1dum7iLNtMyN9mbEagG7bLFBh7ev7y5DSdgo/NNWvthcS3hxffaxdtXSfwgOodvZC9VnjPHlw1172KYLafD97aWPH3uddNPmfKUUdFQ9Wpybkl8CnZXKzx3hN7FY+3axl21aw2Etrev27Zy2MOrZu7sKfv3WVdXgeEnKBMVE9ru0OHODwmFtd4tu342tZIa9ePikrMwGLmCNyOlV/tJ2lfE4m7iygVrjgpa1YIQi21cx81yBGg5GNNajbzmwobVrtwwX1liDDIh/CsQSu56eGHqNrCJO+EL3UW0Mz5rT5iVCNNyTuS4JhiCdFB0O9NsVZS0wXKuZztvkE7+LQtzLcogc2qTXD4dbVglxexbTdvsCTbsqB4LS/d7ySCW1KlYnXWMtWizG83iJICga5mOiqJOsT9SPOptgrazsSGAwXe6aIoEsNREyBnjxEsAfADmIBJZYqx3ES2AWAmAEUeEqPVf3S7aJB8zXPD7PdoiwM0+zXCAHJ6ooAnrlA2WngTVW3Zvln7oic58zv6RyOnnNbqnUnti/Kj0ug0apwU5LzMbFmMKAAOQA0HVo5QT5sSYkHZ2LIIK6kalh+I7nPG4MfKDB0JzSCW4QnQErPgU8wBOZvUDN/MfSpLDWlVFgaQIHlv9dB/TWLx7R2rk3zir3Z9YGNdvMSTtv15ADbQclAqK4jfVC2aCQJidpkA66NcdpAnZcxO5mVxt7KCdyIWBzYwT6ch5STVJxuKNy6UBACtmOk6/LtBnKIUctCec1NKDqNt8C9yisD4EhATCuCsqdydteYUctgDJIkzXKYRkyqyjMpEMR4RHikLuwBltYknfXRriLzAER3gaDLeJ2gaQAYyjXTVdTqZpLEXR8qqwB1gw2ZjzIbw/MDuI8LaADTcooVKeR2MXmEST4yFZR4gxZczKo0JAMB5OpH5s0XisTnY7wCckTltqXl2HMxIE8z7V9LeLKCREbGQJnMSV0nU7yRJGuwTZyYLFYP3iYXTlMQeRgA69aZGHfffIqUhxgb+cqM2VwZExr1y6aSBtty6EyeCtQCtyMoJAmQUJOVlMbKSwj8JnlqK0WGmUxqI11GhaSesToNj+skvEmdW7yAfAHmACwV7dzNG8pAI5QOlN/2m7Jknr1F7eqJi7fTvzZvQA6lQ/Mg/i8wRt1Q/iAWMuYg5btu5OY2wjnkxU5M225ASf4abXbxu27dw/MndLr95yx+up19K6xV0EkklpDEA6aAxJHm0T0gdTOqnp1G11/JzKuslJtJ+vx6fYXx+ONwPaiGJQTy8IWPrcYj2HSm9u9nvqo1z3e8P8JAgf0wKZteIUyZi4G33YKCSRA0BIgfn15QZyhUrJuMmsbgmNBpudgB0nnTfCSWCniSk/MzWfgbhe8uYzFmCJSwhHRQXY++dD5a1rdV34f8AZr7Bw+zhzGeM9yPxt4mHoJgeSirFSrJYRqbbywooooICiiigBnxixbfD3Vu5e7KMGzRliDOadIrKr08WxF7HXELYPBo/c2SI71gMyoeuYwWG0FFj5ptfxVx7/ZreEta3cXcFsAfh0zT5SVBPQmkOK8VtcH4fbwoCveglQdiQcxu3BMxPKdToIEkPgrK65Yics54Ril5VGJPeyVtOQ5QLmLBj3jDZQSQ0TpLGjj/HGxl0Mbfc2gO7s212S2NT4oBbVhm/EzeQq9/D/snhr9m5xLHEHDK7sqvGW4wY57t2NGGeQqREzodBUL2d4KMbcyOy2sLhhecXSpBW0bneESZBuQ6aHZSJBEB3uaf2FKLSKaLeUEgESG3Op0IAP/UT+lm4JwhwA7AykJbG0M05mPVyM3oSOdNybD4u5ctr3WGw4LmSWbQkIWLEkk7hRpOUACpjDhu4zOMrXVHgknIG2GvPICD5ydya5f8AqGolGOyOF1/x8ZOnoKCqSUpd+4thlDERAzQo8lPT+UOf5hS2HvZrjv5EKPX/AByiB6UmfArkaFQ4Htagf50cPjNlXYkke0D/ABrzko5cV3bJ6JyUVdiwjRd8ub3ghf1bLTwEFl6AnTrByD/P600tW4Yz+Ij370f4kfpXN7FgPPICfo12R5/LRSpSnKyM1esoRu2RXE+LkkATKi/c01lixt258oYn+QdKgBxG4FVAiwvmCfI6+FPlnxddDXPEGzXG1DZVVSIXJ4BBLlhlAzZo0iYlhoKZLcWCO7zqumbMwRfzABcmvXKPevUUdJCFNRaPP1dXUc24PBLJxVACfEzMSDpM6yAzyMy7eBFA6ltildxkqwLKFnXNIYzA+WM5Gg0VQPCNQAAGi35kKT/9MMbhGv37pBA31VRSC4iAQsDX5bbMXMkgqzjn/T76A3enh0KrWVeo6Yq07RoCoI3GgzRoux0ST1IgimrunM5jBPhghd9Py8/0MGIb4qmDvnjQAQF00LbHrDT9aRAzPBaB98ysddxAY7axqesVaNFJky1TceB1hjKlyAQpBj0g5RvvGvkOtPltgAmQSpLudBLaQAPMgnWYCjqaaAgsIUlOQLkZmOm/Tzjy0A1+XrqhdwwJOifKJ5gkw59/PSnHNd5O45ZoFoEkLKldPFA0LaDRidFHU7bivmLbKW0yqY5DNAnLOsKCZ3nRJ6Et0ulWB5gQqSTBgCW6mNNY5RMUhfck+IzOp6eZJ29+kxRYmMMiqGVAPIH0UMSfrv5mR0rSPhH2Aa9dXHX1iyhm0rDW64IhyPwqRp1IHJZLb4efCt8VF7Eq1uwCfD4le4RoQs6qvIv8x1AjUndbFhUVUQBVUAKoEAAaAADYAVScrYRqpwzdndFFFINAUUUUAFFFFAFP42UTHvjb37nA4eR53HLTl8wgAj/zBWc8F4bd41jMQ7mCoLOQdASIsWlJ+6PFPoToTNWn43cS7uxZtLp3twu/5sgUCf5mT+kUlw1G4b2euXh4MRiBmBA8Qa5CWzB5qkNB2INaou0U1y8IyyScnfhZZV+Dq2Ms4Lhkm1h8MhfEkwBnBLXWedItlsqzILvJBCzTfthxXCteNvAnu8KoBeFC22vfIHB+ZwRlLFtzaU+Zd8I4U32axZXS5j7kmf8Awbb5bebqCTcuHrCjWpHs52TsPxHGK2c28G6OASZZkIEtHzA925jq3tTbKGe/r8ilJzx362+PyZtaBuLbwubKt253lw6bKoJLHYwBcIBkbTsIu+LvJqCYMjT2I36zNQPBsMlzG3rggqO8dGG0PcIUj+WPr50+xitkDqpl76adRnA/VVX9a4f+pLfUjBdt/sd3QPZTcn7/AI/clMOmZmU7kaz+YFT/AGNNMGR3lo8i7Bh/FbzgeXy0pgAyneSFkE/eIIUaerGfakeJXUyi6p8LZLyGOS5XM6dDHpPtz6FPzO/V/wCV+/2NmpqYXfuO2vFkVyQGK3c3TvALbT7MrVA8YvO11rSZB80lm0Evd26kq4EUs2MyK23hONcTtq7Is+pcD2qDwnEgNWYmSZygCfUtqa30k4XcTBsjVfm4QniZQwWF0DWGACg8yqjUHUzI56zAhF+ITAYBYMgEKY6FFhUB13YH1p3jMaX1HhG0SWJ9WaAQOUKKYNh2gt938XI+rsYPoNfKtdKpLqVr6em8pWOLqK2gLQeSnPcbbcjwrz0zfXauc0T8yiQIV4IG0MQJJ/LP+dIPiY0UyCIiPD9GH+ApNnzDxHyEDQew2rarvk5jhZ8itmScqjqdgPXmY/iJmnVi0mg8IyjQz8x9+W+wppaIB10B/F69NfrBpQ3tZAAjkoOo8zOv1noKmwuavwLXEOYmVY+ewHq3h+gjXlqK4Zo2jQb6k89s2oHsPeuLl38ipPPXN7ZiT+hp7wDhV7GXkw1hc7NJygaAbZ7h2A/MfIdBQSosUwHDXvOLVi2zuwLBVGpVRJY9Fj6yAImDsvYH4R28OExGLAe8PEtvQ27Z3BP4nH0B2mMxm/h78PbfDLbEt3l+5HeXIgADZEHJQfcnfkBb6TKfoaIU7chRRRShoUUUUAFFFFABRRRQBmXxa4YMTjuFWCJFy64YcioNlnB9VVqPjvjCmBtIpgly/lCIw+niFXbjHBFvYjCXjvh7juPRrVxI+pU/y1m/+kRbPc4ZoOQFwx8ybRA15wp+hp9OWY+1xU44fu1+hH/EfiH2LivC+7/d2kskHqisVYe6sf0qd7aW7vDnxuItKWtY+0F7xf8A4F7VQW/IwYkN+IRzFULtbiDi+E4PFA5rmCb7PeiZCtBtMZ1AOUDnqTvzvY4/9p7MOW8TKFssesOkH1KFfempZS+z7+wp2jFv6sjMN2f7nh+Fa2g7y+HYkDxEeHu19AAD6setNsRw5l7tiv7ILfA1Md5bFpVmPVvoelaVjuGBP9XJGltwnl+6bf8ApFJY3hwHCrqESZuH371v8K4uoUnVnU+/wsf+s61BqNKEPp+XkyLF4e7hbiPeUrlTEMwJgBWZDak8swUEc99NKjXxf7Luvw4RWURGma7bJg7aOhg9K9IX+G2rgy3EVxpoygjQRz8qrXFPhnhLpuOqhGa33aZQAqaliQANSxOvkBERNaPCVl7Gedab4PO2I4kHGQbtEgAsSoZ3+hd2adNhvSX2xFhQrMeclF9tAxH1mpDtPg0sYm7Ytk3UtP3YMKiMyqBcMKZYKwI1JAA1J2pgbIyAnUmNvbwiBppyUdJnetqpRtkzPUyjxgb3Ma8mAq66R4j9WJ/Sm90MdWknqTJ9NTNSK2GGYFBPnBVY16kMRzmY8jVv7JfCjFcQTvWbuLJ+W5cUkv8A7u2CPD+YkeQPK9oxRTxZTfqZ8qx5exr7DHYE+cAfTkK2y/8A6PNvQrjbmg1BtJJPlDAD3rHMfYVLtxFYOEZlzT4WCkiV6g0KSfANNPIjbfcjXl4p/SDrz0kUpZQn5VLkdPu+oACj6xFc4dS7hSTl5lpgRuf+Q56Vf/hr2W+141bV2e6tr3rLyMEZVjYTmWfXedas8IXJ2duo57H/AAQxOJVLuKf7NaYSEWDfYGd9Mqct8x8hW09nOyuFwNrusNaCA6sd3c9XY6sf7cqlhRWVybNSjYKKKKqWCiiigAooooAKKKKACiiigAqC7b9l14hgbuGaAWEo34XGqn0nQ+RNTtFSnbIHnf4RJONuYDEJKXrV2xetn8VvUA+ahbkEHSTz2nuE8JuYH7dwi9mZCBicK8fvFtlWYfxZVAIH4W6iZzjXZY4ftJgsbbEW8SXS7HK6LN2D/OoG3O2Tzq6douEi42HvBZuWLqlTzyOQl0eYyMTHVBT/ABMpiZQumh9xGx3loFd1KuscypDAe+3vX3FYQPZZB94Ej3M0rhLGRAnJdB/DyHsIHtSoEVlcU2zQpNWPtcusgiY036V1RVip5i7dcCtYXGthrV17vdqqEsAGnKHYMRowAKHlJaDsZiLSZbkZjKqfEdh+LuxGpjmPPcVoXxB7GO3EMT3Ku/ei1cO5ytccoACdgWB/Sozs72Ka/fOHabbqqAgzpBkgwIA0jzCjTnWl1IxinI57i5ycYr1FPh52NXGYsLcT9jaAuXAeck5FbqTE76CfI1v6IAAAAANABsB0FVn4ednHwmE/agC/dYvdjYHRVUeSqqj61aKVUldmmhDbHPI24lhmuWbltWyM6Mob8JIIn2rzL2z7NjCYp7ShjbRmVGdYDwqEkeQZis6iE9Y9R1Uu3nYFOIIWDZb622S2T8mpBhxvuBqNvOinKzyTVhdXXKPOdiwAvJmcBbfkZg/3PpHrWvfBO2wv4nMNQi/XO5J9/CP5ao1nslfZb3cqX+zuy3I2EBhOu6/s+n3p3Nad8IOFhUu4nMZu/Mh+7BlSOuYE6+Q33q9SatYzU1KVRO3qaNRRRSDeFFFFABRRRQAUUUUAFFFFABRRRQAUUUUAQ3ajhTXrSNbMXbF1L9v8xQnMn86F1nlmnlUrh76uiuplWAIPkaUri1ZCiAIEkx5kyf1k+9Tcg7oooqCQooooA+EVn/DCDxy/IBbPv0HdKdNfXlz3rQazfA8Rtpxi5dY+C9dFu2QGksLZUgiNNVOpjb0pVSMpW2rqi0Wle5pFFFFNKhRRRQBF8N7OWbF3EXEB/wBpYM6n5ZAymOgO5HUnrVG7O3G4fxV8K893dkoTzEmJ9gpkka5wBWm1mXxX4mnfYdEg3bRLkgE5TEIH5QZYQT97TnWevaKU/QbS52+pptFQ3ZLjq4vCpcBkxDdZGmvn16EEcqmaendXQtqzsFFFFSQFFFFABRRRQAUUUUAFFFFABRRRQAUUUUAFFFFABRXNy4FEkgDqTAqHTtlgjMX1jrDZT6GIPtUNpcgTVYw2PtpjWun90mNIAZoCgTqIMklpOukNGkGrf2k+IdvKbOEY3brkIGtjNBJIOXQjMANyI1G81SuE9nLl5kwd2LTs90vAPhKo3iU5oJDFNQJBA10pFSq+IPvoMUF/cbXbcEAjY6iuqzzh/Gsdw5BaxNg3bSaLct8+nuddDA1A0qQt/FHDE6pcUaakDnMH0MfqKlV4cPDIcH0LnRUfw7j1i+zJbcF1AZkIIZQZgkETBg6+VSFPKHNyYMbxp61H8J4KlqzkKhmfW6xEm4x+YtO/+Vc8Z7SWMLHeN4j90RMTEmdAPWq3xL4kKyZcJbuXLrAxKNC7SxABmJ25wYk0qc4RfmeSyTfBB4W+3DOKXbKktauHMqyeYzEa6A6yW6gk7itLwHELd5BctsGU/UHmCORHSsuTsDjcQGxFzS4SGC3IzN8p0gkLEHfUsBrCgszscVxWHuDMbli4AM2cEI6hjGYMNDMyZCmRqNKywqSpcrA2UVLh5Nmoqk8J4pxW7bDL9mcaAzIYEHxSAY1G224r7i34y3hVba6bhkAnfcksJPh+U6AnnWjxv+r+Bez3LrRUNw/CYu2VNy8LwJ8alYKydCpG4HmNqmacndFAoooqQCiiigAooooAKKKKACiiigAooooAjeJ8As4k/tgXUbKSco842J9aiLHwy4cojuSwgiGdyCDEyM0ch7abVaaKhxT5JTa4GmD4TZtfu7aJ5hRPKZO/IfSqx2P4A3fvjHeQzXRbWACA1wli0ACZED0knWrlTPhP7r+e5/6j1DimF2PKapwyyGzi1bDfiCLPLnHkPoKdUVNiBJsKhcXCozqCobmAYJE9DA08hStFFSA3TAoC7QCbhlidZgQB6AcvXrRhuHWrZJt20Qncqqgn1gU4oqLIAppxHhVm+uS6gcee49CNRTuihpPDAhuF9mLeGu57JKqVYOpJIYkghtdm+aTznXapmiihK3ABRRRUgFFFFABRRRQB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data:image/jpeg;base64,/9j/4AAQSkZJRgABAQAAAQABAAD/2wCEAAkGBhISEBUSExQVFRUWGRoZGBcXGBgeFxgbHxwXGhocGB0YGygfGxwkHhoXKzAgJCcpLC0uGB8xNTAqNSYrLCoBCQoKDgwOGg8PGjIkHyUsLyowMCwsLCwpLC8sKSwtKiwsLCwsLCksLCwsLywvLCwqLCwsLCwsLCwsLCwsLCwsLP/AABEIAOkA2AMBIgACEQEDEQH/xAAcAAABBQEBAQAAAAAAAAAAAAAAAwQFBgcCCAH/xABJEAACAQIEAwYDBQYCCAMJAAABAhEAAwQSITEFQVEGEyJhcYEHMpEUQlJioSMzcoKSscHRCBUkc6Lh8PFTY7MWJUNkg5OjstL/xAAaAQACAwEBAAAAAAAAAAAAAAAAAwECBAUG/8QAMREAAgEDAwIFAwMDBQAAAAAAAAECAxEhBBIxQfATIlFhkXGBocHh8TJC0QUUUmKx/9oADAMBAAIRAxEAPwDcaKKKACiiigAoopli+OYa02W7fs226PcRT9CaAHtFN8PxG1c+S4jz+FlP9jTigAooooAKKKKACiiigAooooAKKKKACiiigAqK7S9pLOBsG/enLIUBRLMx2Cj2J9Aalazn44qPsNnqMQsDr4Ls/pVJy2xbQ6hTVSpGD6l74TxRMTYS/bMo6hhtI8jHMVnHCe2l3EceKFyLCPcsImYgSqt4mAPiJZTvsMux3jewfxCXBYdrN5LlwA5kyZSwmAQ2YjnrPnz3qqcM4l3eP+1QFnENdiRKhmckTERlJ9YmsktRFxi0+uTp09DKMpprFnZno+ioTtL2pt4TCHEmHkfslB/eMRKgROkak8gCaofw74ljsdj2xF662RAZRWPda/KqrMD9Tzk6VplVUWo9Wc6GnlKEqjwkavRRRTTOFFFFABUB2s7b4Th1vPffxEEpaXW48fhXp+YwB1qG+JXxGTh9ru7ZDYpxKiJFsfjcT9BzPkDXnjiWKvYh2vXnuXGY6s5kkxMdBA+6Npqyjcq5WLd2p+L+NxrkWi2HsiYS25DEHQG46wZ8gQPWqra40yTmacx1BYgeegIk68zV77DfB2/i0S9iT3GHYAhR++uKddBEWwdPEZYjlrNa/wBnOwOAwKxYsLJMl38dw/zNJA8hAq262EV27uTz7hcYCltipWdVy22IHORmbfzUHnrU/wAF7eYvBuDbvtctT4rV8sUO0hWeXttExqV6xW+4vBW7ttrdxFdGEMrAFSOhB0rM+1Xwat5GfBSI17gkQf8AdswMHyYHpIqynfDFOk45iy19kviFh8eSihrd0Se7eJIHNSNDy039tatFeWriYrB318PdXLbEqV0dfVecjcAaydq2T4f/ABPTFZcNf8F8BQrE6XjEE7CGJB05689KiUOqJp1b4kaDRRRSjQFFFFABRRRQAUUUUAFFFFABWd/G3CMcFaugSLd4ZvIMrKD/AFFR71olI43BpettauKGRwVZTsQd6rOO6LQ2jU8Kop+h5ca40c4/tP8A1/eurWLg9en6ef8A1FXDtj8NL+CY3LIa9h9TI1uW/JwNwB94chrFVhLtq5pcGVvxqNeZ1H3p/wAq48obXaSPVQrKpHdB3Qp9uuXgqPcd0t6IjMSEn8IJ09R6emtdjON4PB8NF+5cCZ2YRu7FZUBVBJOxPvNY3i8G9i4A3iU6qRIDf5Hy15711hgky0AmNdOZAkknz6RA51aE3SlfkVWox1ENt7ZN/wCzfbizjbj27SXVygnM4UAwYOzEg6jcCRRVc7M9ocDgu6w1ktiLt1lDtaEogJ08TQCBOwJNFdKlNyXm5PO16e2XlWOlzRqgO23axOH4U3iA1w+G0kxmbz6KBqT0HUip25cCgsxAABJJ2AG5NeaO2vap8dibmIlsmq2UP3UHy5V/ExgnnLAbAAaYRuzHOW1YIzF3buMxJZpuXbriYBLMxIUADrsOgC8o03zsF2DTB4W2t5bb3sz3GMAhWfKIUkclVRPkajvhj8Ojgs97EKpvaLbO+RANSJ2ZiTPko6mpP4lduP8AVuFDIA1+6cllTtO7Ow5qo+pIHOrylfCKwjZXZOca7R4XBpnxN63aU7ZiAW8lG59hVD4h8ecIrlLVm5cj7zMiKefh1JP0rK+D9muIcXvvcWbrz+1u3WYW1O4WTOonRFHhBExtVzwX+j/iGQm7ibNpuSoj3B7sWt6+1UslyWvJ8EsvxxckxhLZgcsQTyBAMWjH/an/AA7444UkDE2L1jTVgO8QeuTx++WoAfA3GWlPd4mxdgyEdLlv1hkcnbkZHpVU4ngb2GKjEWrlhiYGZbhGbydVZGnXZj6CrpQYiUqsH6o3HifCcDxbDfMl1SPDdQqWQ/8AI/dYe1YP2m4BdwWKe2zQyEMpWBI0Ie3rmAmCQAYbY6Ulw3H3sJdF3CtcQiTCgjMBOy6BoG9sggzKxAA0nC8Sw3H8P3dwImMRCUg+G6vlP3ZIlSDlJBE1KW36FXJVOOSz/Dvt4nELORvDiLajvAY8XIuscp+kjqKuFeX+H8Vu4DGJet5le2xBRt2UEh0YCZiCIkka8wtekeBcZt4vD28Rb+VxMcwdiD5gzVJxsOpVNys+R/RRRSx4UUUUAFFFFABRRVa7W9t7eDi2B3l9x4UmFUfiuN91R01J5DWqykoq7LQg5u0SexuPt2UNy66W0G7OwVR7mqR2i+LeHtDLhh39w89VtjludW8gBHnWf8X4liMS/eYl2dtSqQFW0nMgCck6QRL6jUkio3AW+8xFq0RlV2mQIBCgtGh5xE6776zXPerc5baZ0o6OMI7qjvYU41x7E4tjmv3WB0jOUQHWQwByDpGk+Z0EI3DHSGlXttAkEGM2isCCdJK7E6HpBq18ewq23y21XKcwRQoiG+ZJiARLDL+G40AkQYG9btqWYBjn0fMzeFdYKm4J03A5ZdqpK8W1Lk1U1uUZU+BFMT3mEe229sq6dd4aeuh/6imti9EN0Ec+Un/l7Gvt+01v9oR4W0nKyrJ5SwAn0kedTPYvs/8Aa8UljMVBlvlmAPFMSNxpm5EjyldnLBu3xV5enJrHw87IWLdq3ivnuOJWQITWNPOAKKt/DsCtm0lpJyoIE7nzPma+11acFCNkeYrVHUm5NlD+M3aQ2cKmEQ/tMUSG8rSx3n9UqsdGbpVG+E3ZZcZjXuXFzWcOEI3g3RcVk15/u2JHRlmkvjDxYvxa6JJGHtIgHLMVNwx/Wv0rUvhLwgWOEYbrdXvmP+88Sj2XKPatN9sPqZEnKf0LhWGds8P/AKx45cF+6LOCweS29wmNcudlt9brMY0BICT0B1ztT2kt4HDNiLgJiAqjd2Oyj/PkATXnm8MTxK/ca3be87MTlRQVQuczZZ0UfmJ5CohG+QqTtg1a38TuHYNFw+Fw9zu00XIqom+sBjnYyRJynVpJ3Nc434t3xhhiLXC8S6NsxnIfOVQ+H82x5TXPYv4RJZi7jIuOIK2RrbWBpnJ/eEGdPl20MA1ouJxdu0ua4621H3mIVR7nSiW1cBDe1eWDGcB/pCXS/wC0waMn/lXZcexHi19KunC/ibwrHqLFx1U3QQbV8ACRupJlSemuvKYMP+OdheG8SGd7dtmO160QHnl4l+b0aR5VkfbH4NYvChrln/bLO50HfoN5I++PMH2A1qEoss20WP4g/DQ2LbYnBwbQ8T2yJNtRuyEQzKNyCSw5SNBlyYm5h7q30bJcRgxKnfWBdXQaE6MOsSIeBO9k/injcAEtk9/h1GUWn5LJMI2pBEmAZEQNgId9ruzuHaynEcAf9luk5rR2sXPvWyNQoOojYbAwVpsb8MzyUeYiva3Gpj8J/rGx4WVgmNtADwPsmIXnlaACdeXRpsHwN7TkXXwTaK4Ny2OSsIDKo6Eaxyj1rM+B444ZnVTNu8j23BJh0bww0ayp1B6qDziuuz3FXwmMtXkJm2waOo+8p8ipYe9Di2irkk7roesKKRwmKW5bS4uquoYehEj+9LVnNwUUUUAFFFM+L8UTD2HvP8qCY5sdlUTzYkAeZFQ3bLJSbdkQnbbtd9jQW7cHEXAcgMkIBvccDWBsBzJAFZhZRndrrsXuMBLNvqfDqJAk6wNs4PI5lbmKfEX2vuQXunNv4QIIs216pEn+ed6dWcLuZmWgGdcolJ/W63sK4uo1HiSsuDs0aSox9yIxRUKZkKx1P5VGnuZJ6QfIRAYrGtaui4N7bpoNiV3X0iR5a1YceQcpbmzE/wAKhrhHuCB7VUsUCTBMkMxPrJms9B3e41SWLFx4tdW9YGVpF3KQfKQxn0GbfoarX2rO+RZW2JmPnKqCSS25Jj6kdKb8LvsLDyfACcqHq2jHTXaduanrXOFEC4f/AC3/AF0rdWqeJO76FNJp/DpO3XJZuwnB8Ri2xL2mANsWz3Wozq5cFVaQFICGCRBJ161oPYT7RZxb2Llthbe2XDNbKsGUoIJ5ghvP5RqdKp/wdxPdcQCk6X7LrHVkYMP+Ev8ArW4VqoQTSkjl6xbKrQUUUVrMR50v8KPEeNYqz/4mIxKSdhkS8EJ8g1q39K9B4DBrZtW7S/LbRUHooAH6Cse7H4bu+1GIUiJuYhl9/FI+r1sHEsctmzcvN8ttGc+igk/2ps+UhNO1mzOu2HDX4vxRMEpIw2EAbEMI+dxookatlEdPG3SDa/h9gha4fatgRlN0eZi7cAJ6mAKi/hDbLcPOKf8AeYq7dvOf5yojyhZHrXfHOI3uHYbGZFLs90fZB1fEMBkEncXTcaOjCok/7UWj/wAmRvxB+JbYe59lwmU3V/e3GErb/KvIv5nwrzk6DKOM8Xu4o5rrvdkyA0PqNMyguAo3kAAaxptWg9k/h6t/GlroBsYOLbQT/tWKhWvu5JlkRiVgkyV1J8U2L4gX+HYSwBcwlm7cee7thVU6bszgSijqNeQBNWi0sITOEpZbML4Hxq9grpuYa81rN82XbfcqylW9wfatW7NfGaGFvHAQY/bIIj+JQTp5jUdDuc/wHAb+KuMcPhpHJLeZgk7KXc6D1YemtIdoOE38EwXEWr1skjxnS0xPR18J194prinhiFKfMTTu1/ZDhnFCz4TE4dMWd8joVu+VxQZn84E9Z2rNuC49+FYu7hsZaY2boyYiydyv3bigGCy7qw3EwejDBGw93JizdSyw0u2yGKE7MVIOdfSCY0narN2o7D8RtYVTK8TwgUNavWwTesqwmUgljbMzll10BGWJqjW3DHxe/Nis9seCLh75t2zntkLdsuCCHtuCVYafeA1H4remmlRPeyq3OaN7lZ1H9x9K6t8Qa4qW2fMLYIteQJzFR76wdJ9a4wqasmgBBMeU6R0I/wA/WroW8YPTHwyx/e8Kw7HdVZD/ACMyD9AKtFZd8BMbOFv2SdUdH/rSP7ofetRrNJWbNVJ+RBRRRVRgVm3xX4xmK4VToo7y5H8LED6K2/4kNaQTGtYPjcacXiL14bXS/uDdt2k//Gn61i1k7Q2+pu0VPdPc+g+wKgZmA+V4HoQAsdICf3pa1cAIHRT9R3wP96ZYq+UVyOrMBzJV7jAe+YCk4CBm5ftT/wARI/QmvNyba3I6ziJcYSGWPut+gt5T+gqo3Vh3n8R/uZ/satvFLuZ+RGYfrkdT6GWH16VA4uyBbJIk5spPnLMD7hm/qWtlGVsMFlJnzDWR9mI55oidT4v85+lcCxFto3aBPluf8K6wOJ7sw8lCd/M9fXcHrPWnbG2zR3lvKYgDLmOogb9elMalf8myFSG2z9CT7DKRxPAKN1LsfIMr/wCFb9Wb/DPsRetXnxuJTu3IK2rZ+ZQdy0aAwNB5nrWkV2NNBxhk89r6kZ1fL0CiiitJgMl4xg2w/arDXB8l+TPmbb22H1CH+ar18QnjhONP/wAvd/8A0Ipv264Mbgw2IQftMLibNzlrbLqt0emU5v5Kd9vLBfheNUbnD3Y9cjRTJSvZi4x23RG/CbEh+EYYD7ge2fVHdT9Yn3pr2qx4ucZ4bhNCEa5iHHmLd1bX6i5+lQPwM4vpisIdlYXk9H0YfUKf5qTxgb/2sUsZ1t5fJfs90EemZm/q8qvs87X1K7/Kn9C6cB4hawfC7N7EkWs6d7cmZ726TdcAalmLu2gmsi7X9uLeI4i18We8ti2qKl4GNMxGZUYblmMExGXqQJXjFzFcb4i9rDSuGsFravByLl0Zp2zMYgA5ipXYSasXYXsDh8LxDE2nVb7W7GFYM6qcjN9oD5AR4Qci+fUmrK0FfqUd6mOhT7PxkxiKBbW2qbBVsplH8MXKsvC/jehhcXYhSNWUHXqcrSsfzVZe1XxHw2Cfubds370gZEgKGOgUtB8W2gB1IBiRNB7TdouL45jhO7RJhnw9lc91RunfmSLc6HK0TzijEuY/ko048SYz4n2Rt8VxLXuGWu7w6ljcu3bgRGeQwyWyC6LvuIM/dA1iBx7iGCZcKuNaxkMZSyvaUE6aqLvh9jE7DWo7ivZfF4a+lq6rd7ch+5yWLheIIzW7V1pEg7qAcpg6UcXvXWOS5grFh7Y8Yt2GsuB1uKGZfeBtvVvboS3bPXv2GPam1iu+F7Eqma74lvWgncXo2ZDbGVj1+91AppOttxOu8b66e/0619vXnW01pXK22OYpmItsw2YhSVzebR56U2DsEhh8piOYgjT9f+tKF6A/NZo174CXj9oxacu7tt795d/wNbRXnT4b465Yu/akcgLfwti6v3blu+bi6jqpCsP8Na9F0mqrMdS/pCiiql2j+J2Cwkrma/cGhSzBg9GckIp8pnypLaXI+MXJ2RMdqeJrh8HeuMQPAVWebsMqAeZYisTwQFtOigvHojr/APyaOPdsrvELyG5AW3cttkUyiS6qqyfmYgtLeUADWviIItKdfBdcn+K5Lf8AC7fSuLrajnJKPeDs6Sj4cc9RfFXgbmTlne2SfzKtwR7wPY02OOOSG+6Vze6vab6FQfekLVmAWfdHytPVVADfR59KUuLlu3FbXUgjqC2cfqSOniNc5RSVl3/JtaEUwrG2pHzKptkdQJy+8R7MKLaFmh/luDKT0Phyt6/Kf+1PrOJSWHNTJ28Q01HXw/8ApjrTdPFntjUqSUMaEA6A/UqeoYdDU7mQhphcGQWsvElPD0kGYnyOYf8Aaoy9gFkEaAnKQfuttrPL/Cak1xxYM/30Kus/yq/1gf1mmGMbxOwByOAR5GB/gSPMemm2m5X77/gVUSNd+Efatr1n7LebNctibZPzFBoVYndkP6Fa0SsF+G93/wB4WwTGaSnkx8Q9jlZT5OK3qutp5uUcnH1UFGeOoUUUVoMp8ZQRB1B3FJYzDi5be2dnVlPuCKWooAwb4MMycUyNv3NxGjkwZJB/oH69as3aEEdo2cb28A1wfxAXwP7/AKCoXgFs4btQ9sbNduz/AAvbNwR7kfQ1b+J2VHFcfinMJY4eik8vEb7n6Bf1rXN+a/sZ4ry29xb4K2AvBMMQIzd4x8z3jifoB7AVW+1/blcNicd9nde8vJh7aXRBVcnfd6QR8zKGEDq3kajMfxW9dwAwmB/Z4DDW1R8TcJVL5UQ4UxL5mnwrodcxAMGpWODMbNy/kZ0trNy8TCACIAkDWdkEb7HeqxhltlalRrCOuF9o7mCdrloo11gQty4isybzkLGBMnUK3PXrxwzt1xGwmW1iO7UsSYSyMzNJZ3c25LEncmdqZMoYhUs57h+VcsnUaeBNSTyWcx10GhLjBdn8ffxX2S0iLdQjvVUJltDwk948MFiYgFjIOnKru3UVBytjv4ER2rxlt7l23eZbl3W5cDI1xttO8yl1UdFYAcqj+I8Zv3GDXWYuPlY3LhYbz4rpZxueca6U6xnCroxN2z3y3EtPkN23+7JjULMZoOnPXXaDSlrhasCLdtroBIa4xyIDoIz5goOuwk+lGEr8F+u2138kUMQxWCXInXM/hmeWZCATO4I9aQfCkSNQvnG/sx/zq7cN7PvuCikEkwh05bsFE+ca+lSVzhRZSr+ORoJ0Okjw+I+hA5Vjnq4xdord9H+36m2lpJv+ry/X+b/grXAuNC3h7Nq2j3rzY23fe2oPiS0o7tFgEkly5gAxl1033e98QsPh7efG3FsXCARYyuboBkDQjM8kHXKo/vWSYLgDWT3tpjbYggMG8QDSGhlPSddNj0MMsXwDVnLFiRmJbc7QWzfKvmxk8gdJXU1MXx+TTS0bvl/BN9q/ipfxspZzWLH4QfG/+8YbD8in1LAxVPtYRrmigHTTbSIjTkDMCB7VL8J4WnzHxDMIMRJmBlB135nUkjbUiQxNwZQqgHxFRJhZA8bGCM2520A08TEVhnWydGNBLBD4S1khcp1ZSWHUADzHhBc76GIp/fug3FOmTTY/cuk2/wCkeKkMVb8TSsnQagQFjbXRZLarrC8vEaQOIm2oI1CZG5FkgsxQ82RiTHSfbPOClnqNTsx99qLAZt7igsOWdNG9AwY+2Wk3xCyrO2oHdu3MrHgueX3CehJ92VvGmQ2hKw58xBBPpqyt5QeVKX7QzATvAQ7+E6pOusaKT5qdqzeHZ2Y9tC+OUrczwAYgeoP9th6Gl+88QKwJGZD5gEMp9BofIdSabo4YG0+kaKW5E6KDHXRZ8lrvD3VCAtCgMA87q8hVYctSVB0jWeUGVSclbqUckssbK/7bNEC4CSP4gZ/WPpFJ3reXKpMwQJ6w1y3r7HT08qdJhiDBgANAPQFrZny17yk8VeEMI+S4mvqBcJ9gzVppUXJ999RFetGms992OcJda3csuDDWipn+C6P0r0tbeQCOYmsH7LcBGLxf2cnKGXMxESFiTHq2lbngLRW0indVAPsIrZpVJXb4MOsnGVkuV+ovRRRW0wBRRRQBm3a/gnd8e4fi1Gl1u7c/nVWy+7Izf/brrt1dum7iLNtMyN9mbEagG7bLFBh7ev7y5DSdgo/NNWvthcS3hxffaxdtXSfwgOodvZC9VnjPHlw1172KYLafD97aWPH3uddNPmfKUUdFQ9Wpybkl8CnZXKzx3hN7FY+3axl21aw2Etrev27Zy2MOrZu7sKfv3WVdXgeEnKBMVE9ru0OHODwmFtd4tu342tZIa9ePikrMwGLmCNyOlV/tJ2lfE4m7iygVrjgpa1YIQi21cx81yBGg5GNNajbzmwobVrtwwX1liDDIh/CsQSu56eGHqNrCJO+EL3UW0Mz5rT5iVCNNyTuS4JhiCdFB0O9NsVZS0wXKuZztvkE7+LQtzLcogc2qTXD4dbVglxexbTdvsCTbsqB4LS/d7ySCW1KlYnXWMtWizG83iJICga5mOiqJOsT9SPOptgrazsSGAwXe6aIoEsNREyBnjxEsAfADmIBJZYqx3ES2AWAmAEUeEqPVf3S7aJB8zXPD7PdoiwM0+zXCAHJ6ooAnrlA2WngTVW3Zvln7oic58zv6RyOnnNbqnUnti/Kj0ug0apwU5LzMbFmMKAAOQA0HVo5QT5sSYkHZ2LIIK6kalh+I7nPG4MfKDB0JzSCW4QnQErPgU8wBOZvUDN/MfSpLDWlVFgaQIHlv9dB/TWLx7R2rk3zir3Z9YGNdvMSTtv15ADbQclAqK4jfVC2aCQJidpkA66NcdpAnZcxO5mVxt7KCdyIWBzYwT6ch5STVJxuKNy6UBACtmOk6/LtBnKIUctCec1NKDqNt8C9yisD4EhATCuCsqdydteYUctgDJIkzXKYRkyqyjMpEMR4RHikLuwBltYknfXRriLzAER3gaDLeJ2gaQAYyjXTVdTqZpLEXR8qqwB1gw2ZjzIbw/MDuI8LaADTcooVKeR2MXmEST4yFZR4gxZczKo0JAMB5OpH5s0XisTnY7wCckTltqXl2HMxIE8z7V9LeLKCREbGQJnMSV0nU7yRJGuwTZyYLFYP3iYXTlMQeRgA69aZGHfffIqUhxgb+cqM2VwZExr1y6aSBtty6EyeCtQCtyMoJAmQUJOVlMbKSwj8JnlqK0WGmUxqI11GhaSesToNj+skvEmdW7yAfAHmACwV7dzNG8pAI5QOlN/2m7Jknr1F7eqJi7fTvzZvQA6lQ/Mg/i8wRt1Q/iAWMuYg5btu5OY2wjnkxU5M225ASf4abXbxu27dw/MndLr95yx+up19K6xV0EkklpDEA6aAxJHm0T0gdTOqnp1G11/JzKuslJtJ+vx6fYXx+ONwPaiGJQTy8IWPrcYj2HSm9u9nvqo1z3e8P8JAgf0wKZteIUyZi4G33YKCSRA0BIgfn15QZyhUrJuMmsbgmNBpudgB0nnTfCSWCniSk/MzWfgbhe8uYzFmCJSwhHRQXY++dD5a1rdV34f8AZr7Bw+zhzGeM9yPxt4mHoJgeSirFSrJYRqbbywooooICiiigBnxixbfD3Vu5e7KMGzRliDOadIrKr08WxF7HXELYPBo/c2SI71gMyoeuYwWG0FFj5ptfxVx7/ZreEta3cXcFsAfh0zT5SVBPQmkOK8VtcH4fbwoCveglQdiQcxu3BMxPKdToIEkPgrK65Yics54Ril5VGJPeyVtOQ5QLmLBj3jDZQSQ0TpLGjj/HGxl0Mbfc2gO7s212S2NT4oBbVhm/EzeQq9/D/snhr9m5xLHEHDK7sqvGW4wY57t2NGGeQqREzodBUL2d4KMbcyOy2sLhhecXSpBW0bneESZBuQ6aHZSJBEB3uaf2FKLSKaLeUEgESG3Op0IAP/UT+lm4JwhwA7AykJbG0M05mPVyM3oSOdNybD4u5ctr3WGw4LmSWbQkIWLEkk7hRpOUACpjDhu4zOMrXVHgknIG2GvPICD5ydya5f8AqGolGOyOF1/x8ZOnoKCqSUpd+4thlDERAzQo8lPT+UOf5hS2HvZrjv5EKPX/AByiB6UmfArkaFQ4Htagf50cPjNlXYkke0D/ABrzko5cV3bJ6JyUVdiwjRd8ub3ghf1bLTwEFl6AnTrByD/P600tW4Yz+Ij370f4kfpXN7FgPPICfo12R5/LRSpSnKyM1esoRu2RXE+LkkATKi/c01lixt258oYn+QdKgBxG4FVAiwvmCfI6+FPlnxddDXPEGzXG1DZVVSIXJ4BBLlhlAzZo0iYlhoKZLcWCO7zqumbMwRfzABcmvXKPevUUdJCFNRaPP1dXUc24PBLJxVACfEzMSDpM6yAzyMy7eBFA6ltildxkqwLKFnXNIYzA+WM5Gg0VQPCNQAAGi35kKT/9MMbhGv37pBA31VRSC4iAQsDX5bbMXMkgqzjn/T76A3enh0KrWVeo6Yq07RoCoI3GgzRoux0ST1IgimrunM5jBPhghd9Py8/0MGIb4qmDvnjQAQF00LbHrDT9aRAzPBaB98ysddxAY7axqesVaNFJky1TceB1hjKlyAQpBj0g5RvvGvkOtPltgAmQSpLudBLaQAPMgnWYCjqaaAgsIUlOQLkZmOm/Tzjy0A1+XrqhdwwJOifKJ5gkw59/PSnHNd5O45ZoFoEkLKldPFA0LaDRidFHU7bivmLbKW0yqY5DNAnLOsKCZ3nRJ6Et0ulWB5gQqSTBgCW6mNNY5RMUhfck+IzOp6eZJ29+kxRYmMMiqGVAPIH0UMSfrv5mR0rSPhH2Aa9dXHX1iyhm0rDW64IhyPwqRp1IHJZLb4efCt8VF7Eq1uwCfD4le4RoQs6qvIv8x1AjUndbFhUVUQBVUAKoEAAaAADYAVScrYRqpwzdndFFFINAUUUUAFFFFAFP42UTHvjb37nA4eR53HLTl8wgAj/zBWc8F4bd41jMQ7mCoLOQdASIsWlJ+6PFPoToTNWn43cS7uxZtLp3twu/5sgUCf5mT+kUlw1G4b2euXh4MRiBmBA8Qa5CWzB5qkNB2INaou0U1y8IyyScnfhZZV+Dq2Ms4Lhkm1h8MhfEkwBnBLXWedItlsqzILvJBCzTfthxXCteNvAnu8KoBeFC22vfIHB+ZwRlLFtzaU+Zd8I4U32axZXS5j7kmf8Awbb5bebqCTcuHrCjWpHs52TsPxHGK2c28G6OASZZkIEtHzA925jq3tTbKGe/r8ilJzx362+PyZtaBuLbwubKt253lw6bKoJLHYwBcIBkbTsIu+LvJqCYMjT2I36zNQPBsMlzG3rggqO8dGG0PcIUj+WPr50+xitkDqpl76adRnA/VVX9a4f+pLfUjBdt/sd3QPZTcn7/AI/clMOmZmU7kaz+YFT/AGNNMGR3lo8i7Bh/FbzgeXy0pgAyneSFkE/eIIUaerGfakeJXUyi6p8LZLyGOS5XM6dDHpPtz6FPzO/V/wCV+/2NmpqYXfuO2vFkVyQGK3c3TvALbT7MrVA8YvO11rSZB80lm0Evd26kq4EUs2MyK23hONcTtq7Is+pcD2qDwnEgNWYmSZygCfUtqa30k4XcTBsjVfm4QniZQwWF0DWGACg8yqjUHUzI56zAhF+ITAYBYMgEKY6FFhUB13YH1p3jMaX1HhG0SWJ9WaAQOUKKYNh2gt938XI+rsYPoNfKtdKpLqVr6em8pWOLqK2gLQeSnPcbbcjwrz0zfXauc0T8yiQIV4IG0MQJJ/LP+dIPiY0UyCIiPD9GH+ApNnzDxHyEDQew2rarvk5jhZ8itmScqjqdgPXmY/iJmnVi0mg8IyjQz8x9+W+wppaIB10B/F69NfrBpQ3tZAAjkoOo8zOv1noKmwuavwLXEOYmVY+ewHq3h+gjXlqK4Zo2jQb6k89s2oHsPeuLl38ipPPXN7ZiT+hp7wDhV7GXkw1hc7NJygaAbZ7h2A/MfIdBQSosUwHDXvOLVi2zuwLBVGpVRJY9Fj6yAImDsvYH4R28OExGLAe8PEtvQ27Z3BP4nH0B2mMxm/h78PbfDLbEt3l+5HeXIgADZEHJQfcnfkBb6TKfoaIU7chRRRShoUUUUAFFFFABRRRQBmXxa4YMTjuFWCJFy64YcioNlnB9VVqPjvjCmBtIpgly/lCIw+niFXbjHBFvYjCXjvh7juPRrVxI+pU/y1m/+kRbPc4ZoOQFwx8ybRA15wp+hp9OWY+1xU44fu1+hH/EfiH2LivC+7/d2kskHqisVYe6sf0qd7aW7vDnxuItKWtY+0F7xf8A4F7VQW/IwYkN+IRzFULtbiDi+E4PFA5rmCb7PeiZCtBtMZ1AOUDnqTvzvY4/9p7MOW8TKFssesOkH1KFfempZS+z7+wp2jFv6sjMN2f7nh+Fa2g7y+HYkDxEeHu19AAD6setNsRw5l7tiv7ILfA1Md5bFpVmPVvoelaVjuGBP9XJGltwnl+6bf8ApFJY3hwHCrqESZuH371v8K4uoUnVnU+/wsf+s61BqNKEPp+XkyLF4e7hbiPeUrlTEMwJgBWZDak8swUEc99NKjXxf7Luvw4RWURGma7bJg7aOhg9K9IX+G2rgy3EVxpoygjQRz8qrXFPhnhLpuOqhGa33aZQAqaliQANSxOvkBERNaPCVl7Gedab4PO2I4kHGQbtEgAsSoZ3+hd2adNhvSX2xFhQrMeclF9tAxH1mpDtPg0sYm7Ytk3UtP3YMKiMyqBcMKZYKwI1JAA1J2pgbIyAnUmNvbwiBppyUdJnetqpRtkzPUyjxgb3Ma8mAq66R4j9WJ/Sm90MdWknqTJ9NTNSK2GGYFBPnBVY16kMRzmY8jVv7JfCjFcQTvWbuLJ+W5cUkv8A7u2CPD+YkeQPK9oxRTxZTfqZ8qx5exr7DHYE+cAfTkK2y/8A6PNvQrjbmg1BtJJPlDAD3rHMfYVLtxFYOEZlzT4WCkiV6g0KSfANNPIjbfcjXl4p/SDrz0kUpZQn5VLkdPu+oACj6xFc4dS7hSTl5lpgRuf+Q56Vf/hr2W+141bV2e6tr3rLyMEZVjYTmWfXedas8IXJ2duo57H/AAQxOJVLuKf7NaYSEWDfYGd9Mqct8x8hW09nOyuFwNrusNaCA6sd3c9XY6sf7cqlhRWVybNSjYKKKKqWCiiigAooooAKKKKACiiigAqC7b9l14hgbuGaAWEo34XGqn0nQ+RNTtFSnbIHnf4RJONuYDEJKXrV2xetn8VvUA+ahbkEHSTz2nuE8JuYH7dwi9mZCBicK8fvFtlWYfxZVAIH4W6iZzjXZY4ftJgsbbEW8SXS7HK6LN2D/OoG3O2Tzq6douEi42HvBZuWLqlTzyOQl0eYyMTHVBT/ABMpiZQumh9xGx3loFd1KuscypDAe+3vX3FYQPZZB94Ej3M0rhLGRAnJdB/DyHsIHtSoEVlcU2zQpNWPtcusgiY036V1RVip5i7dcCtYXGthrV17vdqqEsAGnKHYMRowAKHlJaDsZiLSZbkZjKqfEdh+LuxGpjmPPcVoXxB7GO3EMT3Ku/ei1cO5ytccoACdgWB/Sozs72Ka/fOHabbqqAgzpBkgwIA0jzCjTnWl1IxinI57i5ycYr1FPh52NXGYsLcT9jaAuXAeck5FbqTE76CfI1v6IAAAAANABsB0FVn4ednHwmE/agC/dYvdjYHRVUeSqqj61aKVUldmmhDbHPI24lhmuWbltWyM6Mob8JIIn2rzL2z7NjCYp7ShjbRmVGdYDwqEkeQZis6iE9Y9R1Uu3nYFOIIWDZb622S2T8mpBhxvuBqNvOinKzyTVhdXXKPOdiwAvJmcBbfkZg/3PpHrWvfBO2wv4nMNQi/XO5J9/CP5ao1nslfZb3cqX+zuy3I2EBhOu6/s+n3p3Nad8IOFhUu4nMZu/Mh+7BlSOuYE6+Q33q9SatYzU1KVRO3qaNRRRSDeFFFFABRRRQAUUUUAFFFFABRRRQAUUUUAQ3ajhTXrSNbMXbF1L9v8xQnMn86F1nlmnlUrh76uiuplWAIPkaUri1ZCiAIEkx5kyf1k+9Tcg7oooqCQooooA+EVn/DCDxy/IBbPv0HdKdNfXlz3rQazfA8Rtpxi5dY+C9dFu2QGksLZUgiNNVOpjb0pVSMpW2rqi0Wle5pFFFFNKhRRRQBF8N7OWbF3EXEB/wBpYM6n5ZAymOgO5HUnrVG7O3G4fxV8K893dkoTzEmJ9gpkka5wBWm1mXxX4mnfYdEg3bRLkgE5TEIH5QZYQT97TnWevaKU/QbS52+pptFQ3ZLjq4vCpcBkxDdZGmvn16EEcqmaendXQtqzsFFFFSQFFFFABRRRQAUUUUAFFFFABRRRQAUUUUAFFFFABRXNy4FEkgDqTAqHTtlgjMX1jrDZT6GIPtUNpcgTVYw2PtpjWun90mNIAZoCgTqIMklpOukNGkGrf2k+IdvKbOEY3brkIGtjNBJIOXQjMANyI1G81SuE9nLl5kwd2LTs90vAPhKo3iU5oJDFNQJBA10pFSq+IPvoMUF/cbXbcEAjY6iuqzzh/Gsdw5BaxNg3bSaLct8+nuddDA1A0qQt/FHDE6pcUaakDnMH0MfqKlV4cPDIcH0LnRUfw7j1i+zJbcF1AZkIIZQZgkETBg6+VSFPKHNyYMbxp61H8J4KlqzkKhmfW6xEm4x+YtO/+Vc8Z7SWMLHeN4j90RMTEmdAPWq3xL4kKyZcJbuXLrAxKNC7SxABmJ25wYk0qc4RfmeSyTfBB4W+3DOKXbKktauHMqyeYzEa6A6yW6gk7itLwHELd5BctsGU/UHmCORHSsuTsDjcQGxFzS4SGC3IzN8p0gkLEHfUsBrCgszscVxWHuDMbli4AM2cEI6hjGYMNDMyZCmRqNKywqSpcrA2UVLh5Nmoqk8J4pxW7bDL9mcaAzIYEHxSAY1G224r7i34y3hVba6bhkAnfcksJPh+U6AnnWjxv+r+Bez3LrRUNw/CYu2VNy8LwJ8alYKydCpG4HmNqmacndFAoooqQCiiigAooooAKKKKACiiigAooooAjeJ8As4k/tgXUbKSco842J9aiLHwy4cojuSwgiGdyCDEyM0ch7abVaaKhxT5JTa4GmD4TZtfu7aJ5hRPKZO/IfSqx2P4A3fvjHeQzXRbWACA1wli0ACZED0knWrlTPhP7r+e5/6j1DimF2PKapwyyGzi1bDfiCLPLnHkPoKdUVNiBJsKhcXCozqCobmAYJE9DA08hStFFSA3TAoC7QCbhlidZgQB6AcvXrRhuHWrZJt20Qncqqgn1gU4oqLIAppxHhVm+uS6gcee49CNRTuihpPDAhuF9mLeGu57JKqVYOpJIYkghtdm+aTznXapmiihK3ABRRRUgFFFFABRRRQB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data:image/jpeg;base64,/9j/4AAQSkZJRgABAQAAAQABAAD/2wCEAAkGBhISEBUSExQVFRUWGRoZGBcXGBgeFxgbHxwXGhocGB0YGygfGxwkHhoXKzAgJCcpLC0uGB8xNTAqNSYrLCoBCQoKDgwOGg8PGjIkHyUsLyowMCwsLCwpLC8sKSwtKiwsLCwsLCksLCwsLywvLCwqLCwsLCwsLCwsLCwsLCwsLP/AABEIAOkA2AMBIgACEQEDEQH/xAAcAAABBQEBAQAAAAAAAAAAAAAAAwQFBgcCCAH/xABJEAACAQIEAwYDBQYCCAMJAAABAhEAAwQSITEFQVEGEyJhcYEHMpEUQlJioSMzcoKSscHRCBUkc6Lh8PFTY7MWJUNkg5OjstL/xAAaAQACAwEBAAAAAAAAAAAAAAAAAwECBAUG/8QAMREAAgEDAwIFAwMDBQAAAAAAAAECAxEhBBIxQfATIlFhkXGBocHh8TJC0QUUUmKx/9oADAMBAAIRAxEAPwDcaKKKACiiigAoopli+OYa02W7fs226PcRT9CaAHtFN8PxG1c+S4jz+FlP9jTigAooooAKKKKACiiigAooooAKKKKACiiigAqK7S9pLOBsG/enLIUBRLMx2Cj2J9Aalazn44qPsNnqMQsDr4Ls/pVJy2xbQ6hTVSpGD6l74TxRMTYS/bMo6hhtI8jHMVnHCe2l3EceKFyLCPcsImYgSqt4mAPiJZTvsMux3jewfxCXBYdrN5LlwA5kyZSwmAQ2YjnrPnz3qqcM4l3eP+1QFnENdiRKhmckTERlJ9YmsktRFxi0+uTp09DKMpprFnZno+ioTtL2pt4TCHEmHkfslB/eMRKgROkak8gCaofw74ljsdj2xF662RAZRWPda/KqrMD9Tzk6VplVUWo9Wc6GnlKEqjwkavRRRTTOFFFFABUB2s7b4Th1vPffxEEpaXW48fhXp+YwB1qG+JXxGTh9ru7ZDYpxKiJFsfjcT9BzPkDXnjiWKvYh2vXnuXGY6s5kkxMdBA+6Npqyjcq5WLd2p+L+NxrkWi2HsiYS25DEHQG46wZ8gQPWqra40yTmacx1BYgeegIk68zV77DfB2/i0S9iT3GHYAhR++uKddBEWwdPEZYjlrNa/wBnOwOAwKxYsLJMl38dw/zNJA8hAq262EV27uTz7hcYCltipWdVy22IHORmbfzUHnrU/wAF7eYvBuDbvtctT4rV8sUO0hWeXttExqV6xW+4vBW7ttrdxFdGEMrAFSOhB0rM+1Xwat5GfBSI17gkQf8AdswMHyYHpIqynfDFOk45iy19kviFh8eSihrd0Se7eJIHNSNDy039tatFeWriYrB318PdXLbEqV0dfVecjcAaydq2T4f/ABPTFZcNf8F8BQrE6XjEE7CGJB05689KiUOqJp1b4kaDRRRSjQFFFFABRRRQAUUUUAFFFFABWd/G3CMcFaugSLd4ZvIMrKD/AFFR71olI43BpettauKGRwVZTsQd6rOO6LQ2jU8Kop+h5ca40c4/tP8A1/eurWLg9en6ef8A1FXDtj8NL+CY3LIa9h9TI1uW/JwNwB94chrFVhLtq5pcGVvxqNeZ1H3p/wAq48obXaSPVQrKpHdB3Qp9uuXgqPcd0t6IjMSEn8IJ09R6emtdjON4PB8NF+5cCZ2YRu7FZUBVBJOxPvNY3i8G9i4A3iU6qRIDf5Hy15711hgky0AmNdOZAkknz6RA51aE3SlfkVWox1ENt7ZN/wCzfbizjbj27SXVygnM4UAwYOzEg6jcCRRVc7M9ocDgu6w1ktiLt1lDtaEogJ08TQCBOwJNFdKlNyXm5PO16e2XlWOlzRqgO23axOH4U3iA1w+G0kxmbz6KBqT0HUip25cCgsxAABJJ2AG5NeaO2vap8dibmIlsmq2UP3UHy5V/ExgnnLAbAAaYRuzHOW1YIzF3buMxJZpuXbriYBLMxIUADrsOgC8o03zsF2DTB4W2t5bb3sz3GMAhWfKIUkclVRPkajvhj8Ojgs97EKpvaLbO+RANSJ2ZiTPko6mpP4lduP8AVuFDIA1+6cllTtO7Ow5qo+pIHOrylfCKwjZXZOca7R4XBpnxN63aU7ZiAW8lG59hVD4h8ecIrlLVm5cj7zMiKefh1JP0rK+D9muIcXvvcWbrz+1u3WYW1O4WTOonRFHhBExtVzwX+j/iGQm7ibNpuSoj3B7sWt6+1UslyWvJ8EsvxxckxhLZgcsQTyBAMWjH/an/AA7444UkDE2L1jTVgO8QeuTx++WoAfA3GWlPd4mxdgyEdLlv1hkcnbkZHpVU4ngb2GKjEWrlhiYGZbhGbydVZGnXZj6CrpQYiUqsH6o3HifCcDxbDfMl1SPDdQqWQ/8AI/dYe1YP2m4BdwWKe2zQyEMpWBI0Ie3rmAmCQAYbY6Ulw3H3sJdF3CtcQiTCgjMBOy6BoG9sggzKxAA0nC8Sw3H8P3dwImMRCUg+G6vlP3ZIlSDlJBE1KW36FXJVOOSz/Dvt4nELORvDiLajvAY8XIuscp+kjqKuFeX+H8Vu4DGJet5le2xBRt2UEh0YCZiCIkka8wtekeBcZt4vD28Rb+VxMcwdiD5gzVJxsOpVNys+R/RRRSx4UUUUAFFFFABRRVa7W9t7eDi2B3l9x4UmFUfiuN91R01J5DWqykoq7LQg5u0SexuPt2UNy66W0G7OwVR7mqR2i+LeHtDLhh39w89VtjludW8gBHnWf8X4liMS/eYl2dtSqQFW0nMgCck6QRL6jUkio3AW+8xFq0RlV2mQIBCgtGh5xE6776zXPerc5baZ0o6OMI7qjvYU41x7E4tjmv3WB0jOUQHWQwByDpGk+Z0EI3DHSGlXttAkEGM2isCCdJK7E6HpBq18ewq23y21XKcwRQoiG+ZJiARLDL+G40AkQYG9btqWYBjn0fMzeFdYKm4J03A5ZdqpK8W1Lk1U1uUZU+BFMT3mEe229sq6dd4aeuh/6imti9EN0Ec+Un/l7Gvt+01v9oR4W0nKyrJ5SwAn0kedTPYvs/8Aa8UljMVBlvlmAPFMSNxpm5EjyldnLBu3xV5enJrHw87IWLdq3ivnuOJWQITWNPOAKKt/DsCtm0lpJyoIE7nzPma+11acFCNkeYrVHUm5NlD+M3aQ2cKmEQ/tMUSG8rSx3n9UqsdGbpVG+E3ZZcZjXuXFzWcOEI3g3RcVk15/u2JHRlmkvjDxYvxa6JJGHtIgHLMVNwx/Wv0rUvhLwgWOEYbrdXvmP+88Sj2XKPatN9sPqZEnKf0LhWGds8P/AKx45cF+6LOCweS29wmNcudlt9brMY0BICT0B1ztT2kt4HDNiLgJiAqjd2Oyj/PkATXnm8MTxK/ca3be87MTlRQVQuczZZ0UfmJ5CohG+QqTtg1a38TuHYNFw+Fw9zu00XIqom+sBjnYyRJynVpJ3Nc434t3xhhiLXC8S6NsxnIfOVQ+H82x5TXPYv4RJZi7jIuOIK2RrbWBpnJ/eEGdPl20MA1ouJxdu0ua4621H3mIVR7nSiW1cBDe1eWDGcB/pCXS/wC0waMn/lXZcexHi19KunC/ibwrHqLFx1U3QQbV8ACRupJlSemuvKYMP+OdheG8SGd7dtmO160QHnl4l+b0aR5VkfbH4NYvChrln/bLO50HfoN5I++PMH2A1qEoss20WP4g/DQ2LbYnBwbQ8T2yJNtRuyEQzKNyCSw5SNBlyYm5h7q30bJcRgxKnfWBdXQaE6MOsSIeBO9k/injcAEtk9/h1GUWn5LJMI2pBEmAZEQNgId9ruzuHaynEcAf9luk5rR2sXPvWyNQoOojYbAwVpsb8MzyUeYiva3Gpj8J/rGx4WVgmNtADwPsmIXnlaACdeXRpsHwN7TkXXwTaK4Ny2OSsIDKo6Eaxyj1rM+B444ZnVTNu8j23BJh0bww0ayp1B6qDziuuz3FXwmMtXkJm2waOo+8p8ipYe9Di2irkk7roesKKRwmKW5bS4uquoYehEj+9LVnNwUUUUAFFFM+L8UTD2HvP8qCY5sdlUTzYkAeZFQ3bLJSbdkQnbbtd9jQW7cHEXAcgMkIBvccDWBsBzJAFZhZRndrrsXuMBLNvqfDqJAk6wNs4PI5lbmKfEX2vuQXunNv4QIIs216pEn+ed6dWcLuZmWgGdcolJ/W63sK4uo1HiSsuDs0aSox9yIxRUKZkKx1P5VGnuZJ6QfIRAYrGtaui4N7bpoNiV3X0iR5a1YceQcpbmzE/wAKhrhHuCB7VUsUCTBMkMxPrJms9B3e41SWLFx4tdW9YGVpF3KQfKQxn0GbfoarX2rO+RZW2JmPnKqCSS25Jj6kdKb8LvsLDyfACcqHq2jHTXaduanrXOFEC4f/AC3/AF0rdWqeJO76FNJp/DpO3XJZuwnB8Ri2xL2mANsWz3Wozq5cFVaQFICGCRBJ161oPYT7RZxb2Llthbe2XDNbKsGUoIJ5ghvP5RqdKp/wdxPdcQCk6X7LrHVkYMP+Ev8ArW4VqoQTSkjl6xbKrQUUUVrMR50v8KPEeNYqz/4mIxKSdhkS8EJ8g1q39K9B4DBrZtW7S/LbRUHooAH6Cse7H4bu+1GIUiJuYhl9/FI+r1sHEsctmzcvN8ttGc+igk/2ps+UhNO1mzOu2HDX4vxRMEpIw2EAbEMI+dxookatlEdPG3SDa/h9gha4fatgRlN0eZi7cAJ6mAKi/hDbLcPOKf8AeYq7dvOf5yojyhZHrXfHOI3uHYbGZFLs90fZB1fEMBkEncXTcaOjCok/7UWj/wAmRvxB+JbYe59lwmU3V/e3GErb/KvIv5nwrzk6DKOM8Xu4o5rrvdkyA0PqNMyguAo3kAAaxptWg9k/h6t/GlroBsYOLbQT/tWKhWvu5JlkRiVgkyV1J8U2L4gX+HYSwBcwlm7cee7thVU6bszgSijqNeQBNWi0sITOEpZbML4Hxq9grpuYa81rN82XbfcqylW9wfatW7NfGaGFvHAQY/bIIj+JQTp5jUdDuc/wHAb+KuMcPhpHJLeZgk7KXc6D1YemtIdoOE38EwXEWr1skjxnS0xPR18J194prinhiFKfMTTu1/ZDhnFCz4TE4dMWd8joVu+VxQZn84E9Z2rNuC49+FYu7hsZaY2boyYiydyv3bigGCy7qw3EwejDBGw93JizdSyw0u2yGKE7MVIOdfSCY0narN2o7D8RtYVTK8TwgUNavWwTesqwmUgljbMzll10BGWJqjW3DHxe/Nis9seCLh75t2zntkLdsuCCHtuCVYafeA1H4remmlRPeyq3OaN7lZ1H9x9K6t8Qa4qW2fMLYIteQJzFR76wdJ9a4wqasmgBBMeU6R0I/wA/WroW8YPTHwyx/e8Kw7HdVZD/ACMyD9AKtFZd8BMbOFv2SdUdH/rSP7ofetRrNJWbNVJ+RBRRRVRgVm3xX4xmK4VToo7y5H8LED6K2/4kNaQTGtYPjcacXiL14bXS/uDdt2k//Gn61i1k7Q2+pu0VPdPc+g+wKgZmA+V4HoQAsdICf3pa1cAIHRT9R3wP96ZYq+UVyOrMBzJV7jAe+YCk4CBm5ftT/wARI/QmvNyba3I6ziJcYSGWPut+gt5T+gqo3Vh3n8R/uZ/satvFLuZ+RGYfrkdT6GWH16VA4uyBbJIk5spPnLMD7hm/qWtlGVsMFlJnzDWR9mI55oidT4v85+lcCxFto3aBPluf8K6wOJ7sw8lCd/M9fXcHrPWnbG2zR3lvKYgDLmOogb9elMalf8myFSG2z9CT7DKRxPAKN1LsfIMr/wCFb9Wb/DPsRetXnxuJTu3IK2rZ+ZQdy0aAwNB5nrWkV2NNBxhk89r6kZ1fL0CiiitJgMl4xg2w/arDXB8l+TPmbb22H1CH+ar18QnjhONP/wAvd/8A0Ipv264Mbgw2IQftMLibNzlrbLqt0emU5v5Kd9vLBfheNUbnD3Y9cjRTJSvZi4x23RG/CbEh+EYYD7ge2fVHdT9Yn3pr2qx4ucZ4bhNCEa5iHHmLd1bX6i5+lQPwM4vpisIdlYXk9H0YfUKf5qTxgb/2sUsZ1t5fJfs90EemZm/q8qvs87X1K7/Kn9C6cB4hawfC7N7EkWs6d7cmZ726TdcAalmLu2gmsi7X9uLeI4i18We8ti2qKl4GNMxGZUYblmMExGXqQJXjFzFcb4i9rDSuGsFravByLl0Zp2zMYgA5ipXYSasXYXsDh8LxDE2nVb7W7GFYM6qcjN9oD5AR4Qci+fUmrK0FfqUd6mOhT7PxkxiKBbW2qbBVsplH8MXKsvC/jehhcXYhSNWUHXqcrSsfzVZe1XxHw2Cfubds370gZEgKGOgUtB8W2gB1IBiRNB7TdouL45jhO7RJhnw9lc91RunfmSLc6HK0TzijEuY/ko048SYz4n2Rt8VxLXuGWu7w6ljcu3bgRGeQwyWyC6LvuIM/dA1iBx7iGCZcKuNaxkMZSyvaUE6aqLvh9jE7DWo7ivZfF4a+lq6rd7ch+5yWLheIIzW7V1pEg7qAcpg6UcXvXWOS5grFh7Y8Yt2GsuB1uKGZfeBtvVvboS3bPXv2GPam1iu+F7Eqma74lvWgncXo2ZDbGVj1+91AppOttxOu8b66e/0619vXnW01pXK22OYpmItsw2YhSVzebR56U2DsEhh8piOYgjT9f+tKF6A/NZo174CXj9oxacu7tt795d/wNbRXnT4b465Yu/akcgLfwti6v3blu+bi6jqpCsP8Na9F0mqrMdS/pCiiql2j+J2Cwkrma/cGhSzBg9GckIp8pnypLaXI+MXJ2RMdqeJrh8HeuMQPAVWebsMqAeZYisTwQFtOigvHojr/APyaOPdsrvELyG5AW3cttkUyiS6qqyfmYgtLeUADWviIItKdfBdcn+K5Lf8AC7fSuLrajnJKPeDs6Sj4cc9RfFXgbmTlne2SfzKtwR7wPY02OOOSG+6Vze6vab6FQfekLVmAWfdHytPVVADfR59KUuLlu3FbXUgjqC2cfqSOniNc5RSVl3/JtaEUwrG2pHzKptkdQJy+8R7MKLaFmh/luDKT0Phyt6/Kf+1PrOJSWHNTJ28Q01HXw/8ApjrTdPFntjUqSUMaEA6A/UqeoYdDU7mQhphcGQWsvElPD0kGYnyOYf8Aaoy9gFkEaAnKQfuttrPL/Cak1xxYM/30Kus/yq/1gf1mmGMbxOwByOAR5GB/gSPMemm2m5X77/gVUSNd+Efatr1n7LebNctibZPzFBoVYndkP6Fa0SsF+G93/wB4WwTGaSnkx8Q9jlZT5OK3qutp5uUcnH1UFGeOoUUUVoMp8ZQRB1B3FJYzDi5be2dnVlPuCKWooAwb4MMycUyNv3NxGjkwZJB/oH69as3aEEdo2cb28A1wfxAXwP7/AKCoXgFs4btQ9sbNduz/AAvbNwR7kfQ1b+J2VHFcfinMJY4eik8vEb7n6Bf1rXN+a/sZ4ry29xb4K2AvBMMQIzd4x8z3jifoB7AVW+1/blcNicd9nde8vJh7aXRBVcnfd6QR8zKGEDq3kajMfxW9dwAwmB/Z4DDW1R8TcJVL5UQ4UxL5mnwrodcxAMGpWODMbNy/kZ0trNy8TCACIAkDWdkEb7HeqxhltlalRrCOuF9o7mCdrloo11gQty4isybzkLGBMnUK3PXrxwzt1xGwmW1iO7UsSYSyMzNJZ3c25LEncmdqZMoYhUs57h+VcsnUaeBNSTyWcx10GhLjBdn8ffxX2S0iLdQjvVUJltDwk948MFiYgFjIOnKru3UVBytjv4ER2rxlt7l23eZbl3W5cDI1xttO8yl1UdFYAcqj+I8Zv3GDXWYuPlY3LhYbz4rpZxueca6U6xnCroxN2z3y3EtPkN23+7JjULMZoOnPXXaDSlrhasCLdtroBIa4xyIDoIz5goOuwk+lGEr8F+u2138kUMQxWCXInXM/hmeWZCATO4I9aQfCkSNQvnG/sx/zq7cN7PvuCikEkwh05bsFE+ca+lSVzhRZSr+ORoJ0Okjw+I+hA5Vjnq4xdord9H+36m2lpJv+ry/X+b/grXAuNC3h7Nq2j3rzY23fe2oPiS0o7tFgEkly5gAxl1033e98QsPh7efG3FsXCARYyuboBkDQjM8kHXKo/vWSYLgDWT3tpjbYggMG8QDSGhlPSddNj0MMsXwDVnLFiRmJbc7QWzfKvmxk8gdJXU1MXx+TTS0bvl/BN9q/ipfxspZzWLH4QfG/+8YbD8in1LAxVPtYRrmigHTTbSIjTkDMCB7VL8J4WnzHxDMIMRJmBlB135nUkjbUiQxNwZQqgHxFRJhZA8bGCM2520A08TEVhnWydGNBLBD4S1khcp1ZSWHUADzHhBc76GIp/fug3FOmTTY/cuk2/wCkeKkMVb8TSsnQagQFjbXRZLarrC8vEaQOIm2oI1CZG5FkgsxQ82RiTHSfbPOClnqNTsx99qLAZt7igsOWdNG9AwY+2Wk3xCyrO2oHdu3MrHgueX3CehJ92VvGmQ2hKw58xBBPpqyt5QeVKX7QzATvAQ7+E6pOusaKT5qdqzeHZ2Y9tC+OUrczwAYgeoP9th6Gl+88QKwJGZD5gEMp9BofIdSabo4YG0+kaKW5E6KDHXRZ8lrvD3VCAtCgMA87q8hVYctSVB0jWeUGVSclbqUckssbK/7bNEC4CSP4gZ/WPpFJ3reXKpMwQJ6w1y3r7HT08qdJhiDBgANAPQFrZny17yk8VeEMI+S4mvqBcJ9gzVppUXJ999RFetGms992OcJda3csuDDWipn+C6P0r0tbeQCOYmsH7LcBGLxf2cnKGXMxESFiTHq2lbngLRW0indVAPsIrZpVJXb4MOsnGVkuV+ovRRRW0wBRRRQBm3a/gnd8e4fi1Gl1u7c/nVWy+7Izf/brrt1dum7iLNtMyN9mbEagG7bLFBh7ev7y5DSdgo/NNWvthcS3hxffaxdtXSfwgOodvZC9VnjPHlw1172KYLafD97aWPH3uddNPmfKUUdFQ9Wpybkl8CnZXKzx3hN7FY+3axl21aw2Etrev27Zy2MOrZu7sKfv3WVdXgeEnKBMVE9ru0OHODwmFtd4tu342tZIa9ePikrMwGLmCNyOlV/tJ2lfE4m7iygVrjgpa1YIQi21cx81yBGg5GNNajbzmwobVrtwwX1liDDIh/CsQSu56eGHqNrCJO+EL3UW0Mz5rT5iVCNNyTuS4JhiCdFB0O9NsVZS0wXKuZztvkE7+LQtzLcogc2qTXD4dbVglxexbTdvsCTbsqB4LS/d7ySCW1KlYnXWMtWizG83iJICga5mOiqJOsT9SPOptgrazsSGAwXe6aIoEsNREyBnjxEsAfADmIBJZYqx3ES2AWAmAEUeEqPVf3S7aJB8zXPD7PdoiwM0+zXCAHJ6ooAnrlA2WngTVW3Zvln7oic58zv6RyOnnNbqnUnti/Kj0ug0apwU5LzMbFmMKAAOQA0HVo5QT5sSYkHZ2LIIK6kalh+I7nPG4MfKDB0JzSCW4QnQErPgU8wBOZvUDN/MfSpLDWlVFgaQIHlv9dB/TWLx7R2rk3zir3Z9YGNdvMSTtv15ADbQclAqK4jfVC2aCQJidpkA66NcdpAnZcxO5mVxt7KCdyIWBzYwT6ch5STVJxuKNy6UBACtmOk6/LtBnKIUctCec1NKDqNt8C9yisD4EhATCuCsqdydteYUctgDJIkzXKYRkyqyjMpEMR4RHikLuwBltYknfXRriLzAER3gaDLeJ2gaQAYyjXTVdTqZpLEXR8qqwB1gw2ZjzIbw/MDuI8LaADTcooVKeR2MXmEST4yFZR4gxZczKo0JAMB5OpH5s0XisTnY7wCckTltqXl2HMxIE8z7V9LeLKCREbGQJnMSV0nU7yRJGuwTZyYLFYP3iYXTlMQeRgA69aZGHfffIqUhxgb+cqM2VwZExr1y6aSBtty6EyeCtQCtyMoJAmQUJOVlMbKSwj8JnlqK0WGmUxqI11GhaSesToNj+skvEmdW7yAfAHmACwV7dzNG8pAI5QOlN/2m7Jknr1F7eqJi7fTvzZvQA6lQ/Mg/i8wRt1Q/iAWMuYg5btu5OY2wjnkxU5M225ASf4abXbxu27dw/MndLr95yx+up19K6xV0EkklpDEA6aAxJHm0T0gdTOqnp1G11/JzKuslJtJ+vx6fYXx+ONwPaiGJQTy8IWPrcYj2HSm9u9nvqo1z3e8P8JAgf0wKZteIUyZi4G33YKCSRA0BIgfn15QZyhUrJuMmsbgmNBpudgB0nnTfCSWCniSk/MzWfgbhe8uYzFmCJSwhHRQXY++dD5a1rdV34f8AZr7Bw+zhzGeM9yPxt4mHoJgeSirFSrJYRqbbywooooICiiigBnxixbfD3Vu5e7KMGzRliDOadIrKr08WxF7HXELYPBo/c2SI71gMyoeuYwWG0FFj5ptfxVx7/ZreEta3cXcFsAfh0zT5SVBPQmkOK8VtcH4fbwoCveglQdiQcxu3BMxPKdToIEkPgrK65Yics54Ril5VGJPeyVtOQ5QLmLBj3jDZQSQ0TpLGjj/HGxl0Mbfc2gO7s212S2NT4oBbVhm/EzeQq9/D/snhr9m5xLHEHDK7sqvGW4wY57t2NGGeQqREzodBUL2d4KMbcyOy2sLhhecXSpBW0bneESZBuQ6aHZSJBEB3uaf2FKLSKaLeUEgESG3Op0IAP/UT+lm4JwhwA7AykJbG0M05mPVyM3oSOdNybD4u5ctr3WGw4LmSWbQkIWLEkk7hRpOUACpjDhu4zOMrXVHgknIG2GvPICD5ydya5f8AqGolGOyOF1/x8ZOnoKCqSUpd+4thlDERAzQo8lPT+UOf5hS2HvZrjv5EKPX/AByiB6UmfArkaFQ4Htagf50cPjNlXYkke0D/ABrzko5cV3bJ6JyUVdiwjRd8ub3ghf1bLTwEFl6AnTrByD/P600tW4Yz+Ij370f4kfpXN7FgPPICfo12R5/LRSpSnKyM1esoRu2RXE+LkkATKi/c01lixt258oYn+QdKgBxG4FVAiwvmCfI6+FPlnxddDXPEGzXG1DZVVSIXJ4BBLlhlAzZo0iYlhoKZLcWCO7zqumbMwRfzABcmvXKPevUUdJCFNRaPP1dXUc24PBLJxVACfEzMSDpM6yAzyMy7eBFA6ltildxkqwLKFnXNIYzA+WM5Gg0VQPCNQAAGi35kKT/9MMbhGv37pBA31VRSC4iAQsDX5bbMXMkgqzjn/T76A3enh0KrWVeo6Yq07RoCoI3GgzRoux0ST1IgimrunM5jBPhghd9Py8/0MGIb4qmDvnjQAQF00LbHrDT9aRAzPBaB98ysddxAY7axqesVaNFJky1TceB1hjKlyAQpBj0g5RvvGvkOtPltgAmQSpLudBLaQAPMgnWYCjqaaAgsIUlOQLkZmOm/Tzjy0A1+XrqhdwwJOifKJ5gkw59/PSnHNd5O45ZoFoEkLKldPFA0LaDRidFHU7bivmLbKW0yqY5DNAnLOsKCZ3nRJ6Et0ulWB5gQqSTBgCW6mNNY5RMUhfck+IzOp6eZJ29+kxRYmMMiqGVAPIH0UMSfrv5mR0rSPhH2Aa9dXHX1iyhm0rDW64IhyPwqRp1IHJZLb4efCt8VF7Eq1uwCfD4le4RoQs6qvIv8x1AjUndbFhUVUQBVUAKoEAAaAADYAVScrYRqpwzdndFFFINAUUUUAFFFFAFP42UTHvjb37nA4eR53HLTl8wgAj/zBWc8F4bd41jMQ7mCoLOQdASIsWlJ+6PFPoToTNWn43cS7uxZtLp3twu/5sgUCf5mT+kUlw1G4b2euXh4MRiBmBA8Qa5CWzB5qkNB2INaou0U1y8IyyScnfhZZV+Dq2Ms4Lhkm1h8MhfEkwBnBLXWedItlsqzILvJBCzTfthxXCteNvAnu8KoBeFC22vfIHB+ZwRlLFtzaU+Zd8I4U32axZXS5j7kmf8Awbb5bebqCTcuHrCjWpHs52TsPxHGK2c28G6OASZZkIEtHzA925jq3tTbKGe/r8ilJzx362+PyZtaBuLbwubKt253lw6bKoJLHYwBcIBkbTsIu+LvJqCYMjT2I36zNQPBsMlzG3rggqO8dGG0PcIUj+WPr50+xitkDqpl76adRnA/VVX9a4f+pLfUjBdt/sd3QPZTcn7/AI/clMOmZmU7kaz+YFT/AGNNMGR3lo8i7Bh/FbzgeXy0pgAyneSFkE/eIIUaerGfakeJXUyi6p8LZLyGOS5XM6dDHpPtz6FPzO/V/wCV+/2NmpqYXfuO2vFkVyQGK3c3TvALbT7MrVA8YvO11rSZB80lm0Evd26kq4EUs2MyK23hONcTtq7Is+pcD2qDwnEgNWYmSZygCfUtqa30k4XcTBsjVfm4QniZQwWF0DWGACg8yqjUHUzI56zAhF+ITAYBYMgEKY6FFhUB13YH1p3jMaX1HhG0SWJ9WaAQOUKKYNh2gt938XI+rsYPoNfKtdKpLqVr6em8pWOLqK2gLQeSnPcbbcjwrz0zfXauc0T8yiQIV4IG0MQJJ/LP+dIPiY0UyCIiPD9GH+ApNnzDxHyEDQew2rarvk5jhZ8itmScqjqdgPXmY/iJmnVi0mg8IyjQz8x9+W+wppaIB10B/F69NfrBpQ3tZAAjkoOo8zOv1noKmwuavwLXEOYmVY+ewHq3h+gjXlqK4Zo2jQb6k89s2oHsPeuLl38ipPPXN7ZiT+hp7wDhV7GXkw1hc7NJygaAbZ7h2A/MfIdBQSosUwHDXvOLVi2zuwLBVGpVRJY9Fj6yAImDsvYH4R28OExGLAe8PEtvQ27Z3BP4nH0B2mMxm/h78PbfDLbEt3l+5HeXIgADZEHJQfcnfkBb6TKfoaIU7chRRRShoUUUUAFFFFABRRRQBmXxa4YMTjuFWCJFy64YcioNlnB9VVqPjvjCmBtIpgly/lCIw+niFXbjHBFvYjCXjvh7juPRrVxI+pU/y1m/+kRbPc4ZoOQFwx8ybRA15wp+hp9OWY+1xU44fu1+hH/EfiH2LivC+7/d2kskHqisVYe6sf0qd7aW7vDnxuItKWtY+0F7xf8A4F7VQW/IwYkN+IRzFULtbiDi+E4PFA5rmCb7PeiZCtBtMZ1AOUDnqTvzvY4/9p7MOW8TKFssesOkH1KFfempZS+z7+wp2jFv6sjMN2f7nh+Fa2g7y+HYkDxEeHu19AAD6setNsRw5l7tiv7ILfA1Md5bFpVmPVvoelaVjuGBP9XJGltwnl+6bf8ApFJY3hwHCrqESZuH371v8K4uoUnVnU+/wsf+s61BqNKEPp+XkyLF4e7hbiPeUrlTEMwJgBWZDak8swUEc99NKjXxf7Luvw4RWURGma7bJg7aOhg9K9IX+G2rgy3EVxpoygjQRz8qrXFPhnhLpuOqhGa33aZQAqaliQANSxOvkBERNaPCVl7Gedab4PO2I4kHGQbtEgAsSoZ3+hd2adNhvSX2xFhQrMeclF9tAxH1mpDtPg0sYm7Ytk3UtP3YMKiMyqBcMKZYKwI1JAA1J2pgbIyAnUmNvbwiBppyUdJnetqpRtkzPUyjxgb3Ma8mAq66R4j9WJ/Sm90MdWknqTJ9NTNSK2GGYFBPnBVY16kMRzmY8jVv7JfCjFcQTvWbuLJ+W5cUkv8A7u2CPD+YkeQPK9oxRTxZTfqZ8qx5exr7DHYE+cAfTkK2y/8A6PNvQrjbmg1BtJJPlDAD3rHMfYVLtxFYOEZlzT4WCkiV6g0KSfANNPIjbfcjXl4p/SDrz0kUpZQn5VLkdPu+oACj6xFc4dS7hSTl5lpgRuf+Q56Vf/hr2W+141bV2e6tr3rLyMEZVjYTmWfXedas8IXJ2duo57H/AAQxOJVLuKf7NaYSEWDfYGd9Mqct8x8hW09nOyuFwNrusNaCA6sd3c9XY6sf7cqlhRWVybNSjYKKKKqWCiiigAooooAKKKKACiiigAqC7b9l14hgbuGaAWEo34XGqn0nQ+RNTtFSnbIHnf4RJONuYDEJKXrV2xetn8VvUA+ahbkEHSTz2nuE8JuYH7dwi9mZCBicK8fvFtlWYfxZVAIH4W6iZzjXZY4ftJgsbbEW8SXS7HK6LN2D/OoG3O2Tzq6douEi42HvBZuWLqlTzyOQl0eYyMTHVBT/ABMpiZQumh9xGx3loFd1KuscypDAe+3vX3FYQPZZB94Ej3M0rhLGRAnJdB/DyHsIHtSoEVlcU2zQpNWPtcusgiY036V1RVip5i7dcCtYXGthrV17vdqqEsAGnKHYMRowAKHlJaDsZiLSZbkZjKqfEdh+LuxGpjmPPcVoXxB7GO3EMT3Ku/ei1cO5ytccoACdgWB/Sozs72Ka/fOHabbqqAgzpBkgwIA0jzCjTnWl1IxinI57i5ycYr1FPh52NXGYsLcT9jaAuXAeck5FbqTE76CfI1v6IAAAAANABsB0FVn4ednHwmE/agC/dYvdjYHRVUeSqqj61aKVUldmmhDbHPI24lhmuWbltWyM6Mob8JIIn2rzL2z7NjCYp7ShjbRmVGdYDwqEkeQZis6iE9Y9R1Uu3nYFOIIWDZb622S2T8mpBhxvuBqNvOinKzyTVhdXXKPOdiwAvJmcBbfkZg/3PpHrWvfBO2wv4nMNQi/XO5J9/CP5ao1nslfZb3cqX+zuy3I2EBhOu6/s+n3p3Nad8IOFhUu4nMZu/Mh+7BlSOuYE6+Q33q9SatYzU1KVRO3qaNRRRSDeFFFFABRRRQAUUUUAFFFFABRRRQAUUUUAQ3ajhTXrSNbMXbF1L9v8xQnMn86F1nlmnlUrh76uiuplWAIPkaUri1ZCiAIEkx5kyf1k+9Tcg7oooqCQooooA+EVn/DCDxy/IBbPv0HdKdNfXlz3rQazfA8Rtpxi5dY+C9dFu2QGksLZUgiNNVOpjb0pVSMpW2rqi0Wle5pFFFFNKhRRRQBF8N7OWbF3EXEB/wBpYM6n5ZAymOgO5HUnrVG7O3G4fxV8K893dkoTzEmJ9gpkka5wBWm1mXxX4mnfYdEg3bRLkgE5TEIH5QZYQT97TnWevaKU/QbS52+pptFQ3ZLjq4vCpcBkxDdZGmvn16EEcqmaendXQtqzsFFFFSQFFFFABRRRQAUUUUAFFFFABRRRQAUUUUAFFFFABRXNy4FEkgDqTAqHTtlgjMX1jrDZT6GIPtUNpcgTVYw2PtpjWun90mNIAZoCgTqIMklpOukNGkGrf2k+IdvKbOEY3brkIGtjNBJIOXQjMANyI1G81SuE9nLl5kwd2LTs90vAPhKo3iU5oJDFNQJBA10pFSq+IPvoMUF/cbXbcEAjY6iuqzzh/Gsdw5BaxNg3bSaLct8+nuddDA1A0qQt/FHDE6pcUaakDnMH0MfqKlV4cPDIcH0LnRUfw7j1i+zJbcF1AZkIIZQZgkETBg6+VSFPKHNyYMbxp61H8J4KlqzkKhmfW6xEm4x+YtO/+Vc8Z7SWMLHeN4j90RMTEmdAPWq3xL4kKyZcJbuXLrAxKNC7SxABmJ25wYk0qc4RfmeSyTfBB4W+3DOKXbKktauHMqyeYzEa6A6yW6gk7itLwHELd5BctsGU/UHmCORHSsuTsDjcQGxFzS4SGC3IzN8p0gkLEHfUsBrCgszscVxWHuDMbli4AM2cEI6hjGYMNDMyZCmRqNKywqSpcrA2UVLh5Nmoqk8J4pxW7bDL9mcaAzIYEHxSAY1G224r7i34y3hVba6bhkAnfcksJPh+U6AnnWjxv+r+Bez3LrRUNw/CYu2VNy8LwJ8alYKydCpG4HmNqmacndFAoooqQCiiigAooooAKKKKACiiigAooooAjeJ8As4k/tgXUbKSco842J9aiLHwy4cojuSwgiGdyCDEyM0ch7abVaaKhxT5JTa4GmD4TZtfu7aJ5hRPKZO/IfSqx2P4A3fvjHeQzXRbWACA1wli0ACZED0knWrlTPhP7r+e5/6j1DimF2PKapwyyGzi1bDfiCLPLnHkPoKdUVNiBJsKhcXCozqCobmAYJE9DA08hStFFSA3TAoC7QCbhlidZgQB6AcvXrRhuHWrZJt20Qncqqgn1gU4oqLIAppxHhVm+uS6gcee49CNRTuihpPDAhuF9mLeGu57JKqVYOpJIYkghtdm+aTznXapmiihK3ABRRRUgFFFFABRRRQB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 descr="http://img-fotki.yandex.ru/get/6003/60625905.105/0_768c9_6bddf87_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1093"/>
            <a:ext cx="4248472" cy="526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петух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135519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006" y="5445224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</a:t>
            </a:r>
            <a:r>
              <a:rPr lang="uk-UA" sz="6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і</a:t>
            </a:r>
            <a:r>
              <a:rPr lang="uk-UA" sz="66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В</a:t>
            </a:r>
            <a:r>
              <a:rPr lang="uk-UA" sz="6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  <a:r>
              <a:rPr lang="uk-UA" sz="66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НЬ</a:t>
            </a:r>
            <a:endParaRPr lang="ru-RU" sz="6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8424" y="111093"/>
            <a:ext cx="8229600" cy="244624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73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уриц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24388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420" y="5589240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</a:t>
            </a:r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РК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endParaRPr lang="ru-RU" sz="6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408" y="75801"/>
            <a:ext cx="8229600" cy="1726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8" name="Picture 4" descr="http://pngimg.com/upload/chicken_PNG21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489654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8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17232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</a:t>
            </a:r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РЧ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endParaRPr lang="ru-RU" sz="6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detskaya_pesenka_pro_ciplyat_-_Cucelerim_staraya_dobraya_azerbaydzhanskaya_detskaya_pesenka__muzofon.com (1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260648"/>
            <a:ext cx="609600" cy="609600"/>
          </a:xfrm>
        </p:spPr>
      </p:pic>
      <p:pic>
        <p:nvPicPr>
          <p:cNvPr id="2050" name="Picture 2" descr="http://pic4you.ru/allimage/y2012/02-21/12216/173486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4664"/>
            <a:ext cx="4909170" cy="512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1723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1006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3314" name="Picture 2" descr="http://royalmarket.com.ua/image/price_img/357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01172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08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248891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pic>
        <p:nvPicPr>
          <p:cNvPr id="14338" name="Picture 2" descr="http://fb.ru/misc/i/gallery/3205/216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576064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Ч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</a:t>
            </a:r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</a:t>
            </a:r>
            <a:endParaRPr lang="ru-RU" sz="6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enie_ptic_-_Kriki_utki_muzofon.com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260648"/>
            <a:ext cx="609600" cy="609601"/>
          </a:xfrm>
        </p:spPr>
      </p:pic>
      <p:pic>
        <p:nvPicPr>
          <p:cNvPr id="4098" name="Picture 2" descr="http://pngimg.com/upload/duck_PNG50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82453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8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hMSERUSExQUFRUWFRcaGBYYGRkbGBkaGBUWFxcaFxcYGyYfHh4jGhgYIDAgIycpLCwsGB4xNTAqNSYrLSkBCQoKDgwOGg8PGiwkHyQsLCwsLCwsLCwpKSwsLCwsLCwsLCksLCksLCwsLCwsLCwsLCwsKSwsLCksLCwsLCwsLP/AABEIAMsA+AMBIgACEQEDEQH/xAAcAAEAAgMBAQEAAAAAAAAAAAAABAUDBgcCAQj/xAA/EAABAwIDBQYDBQcDBQEAAAABAAIRAyEEEjEFBkFRYQcTInGBkTKhsSNCwdHwFFJicoKSokPh8RYXM3OyU//EABkBAQADAQEAAAAAAAAAAAAAAAABAgMEBf/EACQRAQEAAgICAgICAwAAAAAAAAABAhEDIRIxQVFhcSKBEzKh/9oADAMBAAIRAxEAPwDuKIiAiIgIiIC1nebtAw2Dlrj3lQf6bIt/O7Rvlr0Ws9oPaQab3YXDGHA5alQag8WsPAjQu9BzXHsW2pUdDQb8bnXr1M9Sn7S3fbnbhinH7EMpN6AOd/c8EezVrX/d3aAdIxFQnrlj2ywodHc9xvUdHT89L+vrrHvE7FpUwdOHCCOpEj218tTS5z4WkrcN3O3+q1wbi6YqMmDUZDXjrl+F3+K7NsXblHF0W18PUFSm7iOB4hwNwRyN1+UMYA4WE+Wb00t6fRe91t8sTs2t3tB4gxnpHNkeBweOfIgyPcGZltWzT9dIte3I31obTw4r0fC4GKlMnxU3RMHmDqHcRyIIGwqyBERAREQEREBERAREQEREBERAREQEREBERAREQFR76be/ZMHUrD44y0/53WFul3f0lXi572kbRZ31Om8w2gzvXCdS8uY0Ac4a/wAswUW6iZ25xs/YwANSvrrF7yNXcZuPmsu29uUMMIyhzsrXZA7KcrvCIMSTHDle0qHiNqPxBLWtOlgNeAAHUkqwwW5VOoBUrg1ahifERZvhAtw4CeA9FlvvtppSM2nXrMz02ZGOMAm51A0A5mJ4zZRsXu89zz3lYmBcN4X0iQOHyW6Y5lMtbSY0ZZADWidNAGgRFz58YlVgaWuIDXQ4+Eak/wAuUkk9A463KrcvpMjWcRsFtHVoJy2kTY8fi6quxtIFsgRziY01ItHn8wtp2uzQ+DrBAvf+EuJjrAvqtdxLXA6RN+vneDH6skqNLXsn3kOB2nTDnRSrkUqgOniP2br8nxfk5y/Ty/GeJF9fLhHlP6C/We5u1zisBhsQTLqlFhd/NlAf/kCt4zq5REUoEREBERAREQEREBERAREQEREBERAREQEREGPEV2sa57jDWgknkAJK4HvdtU4mrVrjV7mtA1AaJDQT0tPCfdbp2pb6NZT7hkuaXZX5dXOF8g6CL9RHOdOGHmm3MzLnAcRx6Ss+TKY47WxnaRsTYhoMkhwLoJsQeg8gPD66TdWGJxn3ffTgDFnN+QA0FuWE7eLafdhjiGxOkXIAhxNrnSFYbK3eqV3tkGHAmBNhwm0e648c9/LpuOlc/D5y0uk8CTDuMnLaTr+8deCj1hkPHxRpqfM8RfqOvFbzi90KwYQ1gINoDmzA5zAVBjthVJyvpuadQD9eXCJWnc9xXqtT2lRsDJt1II5kS36ALWMczXgPK/yGq3famyHACZ8o48NI5R+a1bGbMeTpbW9jrpz6Kdyo01ivS1gfrz/2X6R7G3zsbDdO9HtXqBcDxuEg6fqJBv58V3/sgpZdkYfW5qm/WvUW+F2yymm5IomJ2tRpmKlWmw8nPaD7EqD/ANXYYkta8vI1hroHm5wDR7rRRcotH2v2s4WicrA6s7kwtieWYSJ8pVQ7tmdlzHBvaCQGy4kHnowewn0UbTp09FzT/uxVawvdh2Ek+Fgec0c3yLeQBUR3bsGmH4Nw8qo+hYE2adWRc8wPbdgnR3jK1GeLgwt+T5+S2rZm+ODxH/ir03dCcp9nAKULlFjp12u0c0+RB+iyICL5K+oCIiAiIgIiICIvhKD6tG3x31gnD4d3i0fUH3ebWnnzPDTXT5vXvWajTSw7i1pkOqjUjkw8tb+y0LFxTZDTFvi69Oqrc5jEyWplGow6gS3nFvIc18/Zn16kNa5xOjQCTHWFbbqblYisA+rNKmeJEPd/K06ebvQFdK2Zsilh25aTA0cTxPUk3K5Lhly/iNpccPzWlbK7OHPynEuyMFxRYRJPOo/T0bMfvTdb1g8CykwMptDWjgP1fzKzoujj4cOP/WKZ8mWfsWs7bxY78j91oHrcn6qx3k243C0DUPxGzBzMfQC//K5TU3oe4kkzJk21n9fVZ8+ev4xpw4b/AJLvbmLa4RxE6cx+vktSxMEnjpb6esWn8pXrEbYzdNNOd/xn2ULEVnEGBEa+p1+mqyx1pfLan2phtT7WHHpw4frSbsTfCpTwjcK6s4MbmDRmLWtBeXGzIc+SdCQAoG1H+GT+p/Xy6rXK9USCJy3sBxGq6MGOTacRvYZlgAcIioMjXCBADZBj3nqq2ptwmSQ0kyS50ucepdP0VG17nSYJHPqArTZ2yCYL58Rs0an8Fr1FO6yftFR3ibnMdT8lhNKs4y1tSeYJ+qtcRiYOUagfCBDbcvzUnD4ankLnFznNuT48oto5waR6SFHknStwArUxDYk3IMGPMn81nZgTVd4zb7xDHPH9rb/MKRWdQqNaauKysuMlGnUExFszrE9YMcivFbbOEa3u6bX02Az4HNfmPN7ntDv1oo3se/8Ap+jH2ZqOy6zSLPYEnj1Uc7JfMBleDyb/ALLxT3jrg5MNVeWx8DgIA8nS2OrTKyY5mJeJfWi2pcWiegF1W3XylGxGJLfsnuewgAQ1w85c0ggu9QveLo4llJj2Yhr2uBhpaQ4AGLxI16qDU2M0jMKuZ4+IDjygm587qTT2o85WvaKbGDwgXBjhm0MG8czdXmW1bFpuzuLtLHHOyrh6YDhBfUIJiDIY0F3rAXU9k9l+MbBq7VrjmKLcvs6oXf8AyFyqntlxIg5umvsrKrTdUb4sRUpfw06rm+4Do+Svuqu5bN3dNLXFYur/AOx7T9GBXAC4d2abfqYXGig+u+rSqgialaGMIBcXOzi5sAII148O3Ua7XjMxzXDm0gj3CgZEREBERAVRvXhK1XCvp0IzuyiCYludveCerMw9Vbog0nC7iPeB3z2sH7rBPzNvqr7Zm6WGoEObTDnjR7/E4fyzZv8ASArhFWYyJ2IiKyBCUWs777aFKiaLT9pUBEcQyDJ9dPfkq5ZTGbq2OPldRom/O8BxFYkH7JgcG8obcu/qOX0hallixvdoMx/AXnyAF/NWGOb8RHL3zQ0D/HhZQqlL7vMlmbzAdUN+vyXBf5XdehJMZqMDngk/xBwi0xOZhynUzPzUU40ggNEkZoGki+bKZ85bwJXvEmW8TDwWxq1gEAjmLlVWMxkuzyPOTDg2zpabc1pjGOVfMTjxxPCQTbjo4XFjIVc9ocJzRHJ0XPkCvGPLWkx8JMjj/a71+S9bJxEOmQQ0TcT5ENJF/VdEmo57e1rhsIIABPgaS4gOJB+8SXQJ0sDwTG4xwpNDcrQc3xGHmDxA4dLrIx32njNepDc5aQADaQMoJACqsRlqHNkc24b8UweA0CnaU/ZmHOUvlrbG7jDW8zoVnbjO9yUhXr1PF8TW/ZiNQ1riCT1MeSxtq0g0NeHukZRli3OJ4nSeiwVdpvLhSoVXMY2xa1uWGzcl1yfM6qu02Jm0NoPqEMpl7eTKlOmAQNYMH8lgqV20WNFWkGuM+Km2mR72v6qqrbQbLm5q2UyJLpnlIJ0WOk/u2uOZr2/u/nyU6VT6WIoMf3oBfOpBGYT/AAmB7e684/aYeCabsw4gyHD0JIPmCqtuKYAXMFzq06RxiComUOOYHKB1uPJWkVtZP2sz9eRXtu0XAkDQn4TcH9c1EGq95wDIBngpQtP2zuz4bHnxXgbWdzVTUqkkleQ5Shf09pyC48Lrum42/wBhKODYwUTTDWg5Wua9zificZy3J/LgvzthRm8NzPJXeG2m2nLAXMcDEzOYDhpe4Tfwl+icP2n4d1QNeypSZfx1Mo8vC0k3U3D9ouBqVRSZVzOPJroFtSSNF+faOzKtYy3NlPG34AD0JW07H2IKQdL4Auag0txOk+XiHUJKnp3ynUDgHC4IBHkUWn9nGMxdSie+AFFktpFwPfVLzmfeAIgARx6XKVW5IiICIiAiIghbY2m3D0XVXRYWHM8AuS4/anfPe9zi90y70iAByA0HU9Fs3aLtPNUbRaWxTbmfm0BdoD/TPo4rTqYlpAykEG+moLi4DhLrAcgFx8ue8tfTr4sNY7+2B1CXC2j2z6XEnX43KJTZHdxJH2gMaC5vHy9VZ1LEZbw4HzYXmZHGHSOllEraCLg1z5iXXH65rL4bVQYylLWiYIDyx0EcYywRpM2VPjK5bGZp+IgjgREEmOMg3V9jwQajZAMiM14JnTkDEg8DZVONs6q1zbQCYveDf6rXFjlFDW1lkkD7p1APWFZ7GZcx4nAGAQC4X8JE2IhRnNe2R4T4R7EiP+FZ7JJBc3RwnKBEEO4OPJbW9MZO2XH4kj7MPy1XQXkNjMeDcwNo8lFxFOAAPEZk3+NwAvJ4TKl4ah3RLjJgkCb5RHiI/BYq9VocBUYfE2ARbU2KrtfTJRe0SHNcXAE+GDrqR1uo1DE0gHd2IBBzFzpcTyPhsstF7qTXd414A0I19TBj1VXjWOqvztAh1rXJ8xrKpO03pCxg+ExYT6yZHmoT3gukW5rLWblltpHLRRwwnQFdEc9fXi5PM2C+ObB0gaL13PP2XgtVkPrnDgIWSjh3Fr3x4WASeEuMNHnx9FiVli2lmDpgz9pVc4XtDWhunmSgq2tVtu9s+nVxDWVLtLXmNLtaXDTyVU1WewnEVsw+5TquNpt3bgfqlGPCODCCAS6DHS3JTNn7IfXqtbBt8RPv9F7a7LBaBMReLBdZ7OezDEGn32I+xDzIDhNQjq37o879FXtZgbTbTpwAAABF406x+KlbB3YxGOqNcSRRBnO4eER+43R7upkD5LpGD3MwrIJpioQZBqeKDzAPhB8grsBW7VY8Lhm02NY0QGiB/ueaLKikEREBERAREQcO3i2h3uIqOPjzVH5Qfh1jhrDWD0819wTTke5wuTNtSZbAaOgt6KHtVrab3F3+m57WjkTYm3GGk+qlbMaCWtjKdZnTK7w263nzXmfO69H8PdY5YJI8DgJAtlc7xB3r+rqHixJyuJEVSAefhMTfr7rJXruyGwkNYHs/ek3dPOx9lFruBOYO8JrXmLEtj0g8+ZU7FbtC7S7wuc15BJF7EkfL8VSbQwnxQ1w4669B5QfdWuPoSCaZhoqEubOkAgiBfW/soOMcXNbUp8jY8tJha41nlFQ1rHB0WJAA49YB6CFNw2MaGgts8gD8Peyx4lwa0uNOHFwA5ERBK8Vm0mPafHBOmkEaCDwWu2XpamjOUue1oFwCYk8Bf8VFdiHOflqsznUGnHDnJiP1dY69Z0NpVW3dMO+hsstZrsNTDC2Z1dcQOh1VUvFTbhe51OO7JECXTPQxaeiq6dfICzN4zPGw4aqWynQaRUa50kWm4B5yQomJwc1M9Wq0zykn1jRTNK3bBWwDmjvDkdzk+0CV4ZWDmxMHlc/gsgwxzmHeDieA6CxusZox8DXAc5P0Wm2bDUZGrm+5+cBR3tgqQ/DviOBPt7WUjC7MzBxNg2Bfi4/kL+yttXSDRol7g0auIA8yYVvvextN1Kg3SlTAPUuMk/j6r1u8KbMSHOc2GAm51MEaKm2njDVrPqH7ziY5DgPZT7qGAFXW7VAuFUjMS5rabQ0SSXuBgDiYafdV+ytk1cTVbRosdUe8w1rRcn6AcZOi/TXZt2X0tnUmvq5amINy7VtMkQQzrFi7XlA1miq7MeyRmGy4rFsBr6spk5hS5F3A1Pk3he66iiKQREQEREBERAREQEREHBt7GOZi8Q2DavUMnTxeIemUhYsG4mMpJJJA5hxuJ6AGfVbR2s7FLKoxDQSKoA6CoGxfzaB/aVqeGx7e7LWH4XSLcMviE9C0Lzs5ZlY9DG7xlfcY/PnjUuvfQthzdeBk+6rcW4VG5wJpvcc44g6T6R8gV9xOIysPMEOyt5NImB5HTqVGq4tzC+INMkOgCSDF5bxB1WcXYMIxrKYfTu3NLgbmLg9Z6dFD71gb3jX5QQRF4ueR462UvvSKli0NeCY4g8yOsG6hQ9ssewOBfZw+Eg8SP1qtIpY+PpVQ1oczMwsykg8eBE6FR8O8MIpVhmDp8XUi3C6lDEF4dQNTK5p8JmzhwBHEwo4rBrQC41BmjQfULWfTKlCs6iHF7cwmwdPy5dJQF3iPiNEgEtLy2SDMEcY5ELM0VWuOYNc0/Cx0k85aNJX0Yh7/AA1aJy/eBmI5gTIPQKdq6eARiW+AtYRbIRIHW3TooW0MC5oDMwcB1LfYOAn3KmYqm2m3NQzgjiwWjkY8XuSsdWtWfTHg8QiZgesEz8laVWz7V9PFObSGgg21n8l7/bu9ZABzcp/CELJBY5rS8GbAG3QzovBwOT7SpLRwyR8wAR7FX6U7RhTqsGYmI5n8OK9PxpLWz8ItGnr1lenPa93wi+ji4kW5gfkvoaXQHAZeBAjN5A39lb9qowGY5BFj8QsAFb7A3SrYqu2jSYXvdcTy4uPANHEn0urDdPcyrjqwoUGiBBe8mzBOrj9BqeHGP0fufubQ2dR7ukMz3QalV3xPPXkBwbw6mSbQqJuJuDR2dSAEPrOHjqR/iwcG/XjwA2pEVlRERAREQEREBERAREQEREEXaezKeIpOpVBLXD1HIg8CDcFcP3m3Vr4GrldLqb3uy1GixabjNycIgjiNOnelgxuCZWYadRoex2rTp/z1WXJxzP8AbTj5Lg/OOJ+84XmLxb936WVa90dXNEE8cs+xLV0zeXsoqU5dhCatK5NIx3gnUNJs8ex81zrHUH03ua4Oa5urS0tP9Q19eC48sLjXZjnMvStcGw3PJc02qDTpMaSPReWOcczGVIc0yAR6kRy6hKzYmOOpNp9RoeqxVCSQAS1zbiQDI6H5LSRGT27FOeC11MZRygkHjrcBeMLUNhTDGnjTJiRxg6dV5awgio1wZwcHTHqQVkOFDjOQB3TN7tdl+Snr0p281cQWGKjM0OkE5paP5hGnmslXaT2ul3jpHQTrOlvi89V4jX/yEaWyvj+kix6heGueBla8OE/A4ZI9SI/BSrWKrVzNJY0Uz0BFvWFFp0xBYXucZmzST6QbfNTmsIMNL2dCQR7yYSrTJHiDnDW7nH6MAKvKzsYzTc08L8HBgcfU3PqFGZTZJDgwN4S7NH9tlsu7e5WJxzg2hTLmg+Ko4wxnm4s16CT0U/eXcTEYKr3Lnmp4GuD2xEEkRcBwu0/JW9TaNStP7uB4KluQbA9Sr/dDcurtGvkowdDVquktY3rESdYbN+gkix3N3QqbQxHchz2NaA6o+GnI0+bT4joBPPgCv0PsXYtLC0W0aLcrG+pceLnHi48yrY9oy6R92d2KGAoChQbAF3Otme7i554k/LQWVsiLRmIiICIiAiIgIiICIiAiIgIiICIiAouO2XRrCKtKnUHJ7Q72kKUiDT9odlGz6txTdSPOm8j/ABdmb8lrOM7B2f6WKeOQfTa6PVpbHoF1ZFXwx+l/PL7cYr9hmIHwYiifMVGz5kSfqq7E9i2Pb8Pcu55ahBP9zGrvCh7V2pTw9M1KhgD3J5NHEqv+PFacmVfmfaex34d5ZWGVzSQQXAGxizryPUqy2PuRi8TTY+jQdUYSYcXBrbGCcxeJggiI4Jv3XZXxDIzudM1JGUkZpMDgY+q7Nu7uK3B4g1MLiKjMK9snCnxsLiBDmvcS4W9Tziyx48fKdteS+PUc9wPYni3z3r6NIE8y9w9GgNPutu2P2L4Ok4PrF9d3WGM/tZc+RcQugIt5hI57naj06VOjThjWsYxphrQAABewFlwHebeiviXvxDzkaQA0N0a0SQ24mbmTzJ0sF37aBHdVJ0yOn+0rh+5u6/7XjKVNzZp0YqVuRg+FkfxOt5B6pyW7mMbcUmrlXUOzjYH7LgaecRWqtFSqT8WZws0n+FsN8wTxW0Ii2c4iIgIiICIiAiIgIiICIiAiIgIiICIiAiIgKm2tvdhsPZz87/8A86Yzv9Q3T+ohUW2NiY+tVf3lTPRJ8NOke7aG8M4zZ3nnJjoodHYZpANdSLWjpDfZtlGsr6XnjPbLtbfXFvEYai1gP3nnM/8Atb4R6kqixmbDtOPxtRz3M+BrjOZ8eERpA1gcluGBoMDXVHwKbWkkza30XNd431NpViX+CiwRSpC5y/vECwJ1/wCFTLj+Pda4Z/U1Gl4PE1K+L7+p95xJJ68V37cjeAVKQouIzMAa0niBYDzAgTxtxXMMFu2A6L6WW07EdUw5ZSayrFSpTM5H6io2JMWEXJPJJx3HViMs5lLK6giJK0YNe372wMPg6jjq4ZQOc/qPVVPZLswswXfu+PEvL545AS2n6EAu/rWpdpW0XY3EUsNSPhqVW0qZ5lzgHP8AIT7BdewWEbSpspMEMY1rWjk1oAA9gsML553L+o6OSeGEw+b3WZERbucREQEREBERAREQEREBERAREQEREBERAREQEREGs7z7sVMU5lJrm08P8VWJzOIcCGBotBvJ6BZ8FuVh6cyC6ecAW0s0D6q/Wv7z72UsMwjOwP4y4eCdCRrPIQUT+Gvbd3qOCxJoYelRcAGyQwy0mZa5wdd0QfVKm/uJIsxgPRrj9XLXXbVpkGo0PqEyZIytJOpJff8Ax91XHbL3NIgAzowT89FhnnPi2/p0YYX5k/tso3xxmY968U28iWNPnEF59lW7S3qc9pb3z3T94mG9A1k+I/qAtcbsms9xNhN5d4j7afVYNpbO/Z3imHPrYx8BlNoktzcf5yNANLmRCyyw5L36n/W2OXHOtbbB2Z4F+I2oXuvTwrC4cQHvBpsieneG1vAu1rVezndE4DCBj4Naoc9Ui/iIgMB5NaAPPMeK2pdOGPjNOPPLyuxERXUEREBERAREQEREBERAREQEREBERAREQEREBERAVe7d7Cklxw9AkmSe7ZJPU5VYIgp9pbp4Ws3K6kxp4OY0NcPIgfIyFoW2tz8RQe0MHeUybOaHCP54Ph89F1VEnSduZbN3bxbrUmlpiDXrfAz/ANdMtFR55E5W9Str3Z3IoYMmoJq13Tnr1LvM6hvBoJ4D1JWxIo13up8utCIilUREQEREBERAREQEREBER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http://business-uspeh.com/wp-content/uploads/2013/02/%D1%83%D1%82%D0%BA%D0%B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0338"/>
            <a:ext cx="598663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ут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130131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45224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ЧК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endParaRPr lang="ru-RU" sz="6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432" y="88330"/>
            <a:ext cx="8229600" cy="1440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447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45224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К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</a:t>
            </a:r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Ч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Е</a:t>
            </a:r>
            <a:r>
              <a:rPr lang="uk-UA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</a:t>
            </a:r>
            <a:r>
              <a:rPr lang="uk-UA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Я</a:t>
            </a:r>
            <a:endParaRPr lang="ru-RU" sz="6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1006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AutoShape 2" descr="data:image/jpeg;base64,/9j/4AAQSkZJRgABAQAAAQABAAD/2wCEAAkGBhQSERQUEhQUFRQUFBcUGBQWFhcUFxgWGBUYFRQVFBgXHCYeFxojGRcUHy8gIycpLCwsFx4xNTAqNSYrLCkBCQoKDgwOGg8PGiwlHx8tLCwsKSwsKSwsLCwsLCwsLCwsLCwpLCwsLCwsLCwsLCwsLCwsLCwsLCwsLCwsLCwsKf/AABEIAOEA4AMBIgACEQEDEQH/xAAcAAEAAgMBAQEAAAAAAAAAAAAABAUCAwYHAQj/xAA9EAACAQIDBQUFBwIFBQAAAAAAAQIDEQQhMQUSQVFhBnGBkfAiobHB0QcTFDJS4fFCchYjM2KiFTVDgpL/xAAaAQEAAwEBAQAAAAAAAAAAAAAAAwQFAgEG/8QAKREAAwACAgIBAwMFAQAAAAAAAAECAxEEIRIxQRMicTJRkQUzQmGhI//aAAwDAQACEQMRAD8A9xAAAAAAAAAAAAAAAAAAAAAAAAAAAPjZ9IGKxN8loQ5sqxTtnUy6ZtqY1LTMi1cfK2pAxOKtp6+pUY3abXExcnOuvTL+PjJnQf8AV5LW3cTMLtaE3bR/xoee4jakou97ozwu1rvUYudkl99kt8RNHpoKXYO2PvPYk1dLLr39S6NzHkWSfJGZcOHpgAEhwAAAAAAAAAAAAAAAAAAAAAAAAAAAacXUtFlLVqljteT3eNuJz9Svnr4fuYP9RyP6niaHGjc7McbK6z49fVyhxULP6k3HV2vy69blVKck5yqtJJaJrx4mdK2aM/aivxVW2TIMcZuu6fHQ1Y3btKdRwTSla9tHbg/3KutvXyzJ/pOeqO1ar0djs3bTi4yTzi7nqey8d99RhU/VG7XJ8V5n5+wmOcXZ6HrX2e7U34Sp8lvLpmk/qX+Fbi/F+mUOZj3Pkvg7EAGyZQAAAAAAAAAAAAAAAAAAAAAAAAAABC2tG9N8PL5nK1rZq/U6zabtTl3HnON2naT5aZGD/Ul/6L8Gpwk3LNtevZtNlZtKl95TlB8U1wzTumkfXXU3f56mtyv4ZcilHXZoVO1o83/wnU/EKTlpJPealdJe7RaXOqhGMVdaJ+H7FwsPvXMZ4FRi0+Jby56yJeRDixTjfRzuOis2jr/ss2ru4hQk/wAycc+bzj8Dm54HfqWTa9nh0fHzLPYOCjQmpqUpO6d3bKzUlay5okw9ao9y43aaR7cDRg8ZGrBTg7xkvSfU3m57MFrXTAAB4AAAAAAAAAAAAAAAAD5voA+gw+9XMw/Ex5+s/oznyX7numbgavxMb2v69J+RqqbQiot30+ifzR48kr5PVLfwY7XnalLu52PKdsUrXcc+lrHc7Y2tvq0X7Px7uhym0KWufvsz53nZ1ky/b6RtcLG4nv5OPw22IwnabtmdBCUakbwaafJ5FNiNhRcrtN8c8zbhsPOl/pu3Re84nxaLNbTJ/wB3UjmstMunMi1HOdRJtLe9lLPXpwuWeD2pJ5Sgn10LzA4elV9mdNWfXTquRLKTeiGsnj7Kjs72fkpSlNO+SSed0tXbq/gMbQqRlJOTcP6YNRtFp6p66XyfM7yXZuUbOlUeXCevi1r5eJTbR2ZL2k1uytfd4Pm4vivgX3icTpnmLkTddMh9mu0Kw892X+nNq/Hdel/XyPQaVZSSlFpp6NO6PLa2FSjK+tsu8ndmO0rpTjGTbjJ2ld+G8uq95Yw5PHplflcfz++fZ6OAC4ZIAAAAAAAAAAbI1bGpaNeu7TyOKuYW2z1S36JDZrnXS4lbU2k3pl7/AOV3kd1W+pQyc+V+nssTgfyWE9orh6+j9xCq4x8MuXc9V52NO8aqlYzsnMu17LEYUjOdV835mipO+vHJ+X7GLxCNVSqnoyo8jfyWJg+1Kr9eZX1Kzv6zJspXRBxFO/eQ1TLGNIVJ5evTK6vd6MkzqO1vj9T7Cllxuc72TL7SqqULZ/v61Pn4bLO2vzsWOIpW19eXgQ5PmWYI6ezCnRzLbZ2TWSy9eBX04osMIrFhFa2d9s+spU4tctDbXw8Zq0lf1w5ETYr/AMpZZ8evUnn0OP7oW/2MiuqeihxnZOE9JNd6v9Cnwn2fuNeM3NOMWnxzs72sdsDn6EJ7SJlysqWtgAExWAAAAAAB8lKwlKxU4vFNtpfT5lfPnWKdskiHbNuMxt7pXT53K2cs834rMynL0zTVl3Hz+fPWR7ZoY8anpCUjXOsjVWlLgvkRW3cptlmYJE674EepirPofYtru5Gucc9PAaO0kfJVOK8vp1NX3+eppry3VloaqUt7+TzX7EqXRaRd9PP+BOm+RlhqXeSfuzvxIXWmVf3GeX8G2/VkmrD1xIs33BSdeWzRiEvX1IFWOZKxU1ouhDnP6E0h+jKCLHDEGOpOw6zLC9FavZ2uw1/lIsCNs+nu0425Jkk+gxLUJf6Mm3umAASHIAAAADABhOslxXnYj4mvb+CqxFdt6v5FHkcxYul7J8eF0b8ZjE3ZfX9iJ4mMUz769ZGFly1ke2XplStI+bprb9an2Zpk0QtkqRlKK5kOtrzJTnyZiqVzzW/R2no0wXK3uNjpXWnlwNypDc9Il8Tl0VOKp639dxUU6m7Pp61OgxMEUeIdpfx8zhLTLE1tHQYKr7OXnxJClkUuExvD4FjGt6ZOytS7N1WSK7EzRuq1upAq1PM40dSaassiPa5snI1S+ZJKOmzfR1LfZlHeku9FTh45nZ9nNn2W8/D6/EtYYeSlJVy14rZewjZJcjIA3jLAAAAPjZhKoeN6BsMZtcTU5mmcyC8ylHajZpxM1xt7itq95PqxIk6frMweQ3b2XsekYRiZtWMkfZIhUneyHWk+ZDb9ZkzEUWyNGBFSeyxDWjZRjckqCRGhUtn8jd+Iy9IlhzojrZ8q10lwItTGLmjVisQlfO5WvF53s/l3s922STC0WFarc5vaVRXsWWMx6jG9zmlWdSd+HBHvjskjouMFUVlwXc/nqWCxK4PvZW4enZZ/ybFI7ZyybUqrTrcjueZqctT6keaPDJQvmHTJGGoXLGjgHKSSV28vMkU79EdVo17E2Y5yyWWXgd7SpqKSWiViNszZ6pQStnbN9SYbXGw/Tnb9szc2TzYABaIAAADGUTRPyJJorwucWujpGreMXI+OHUwb63KNomRjVIzkSXZkOs8zOyy12Tx30ZsGtSMate30I+vk70K0kQ5+PhqZNuTz8jbGnkRV2Srohp34Nd+viJeRKnTNM4EGuyRUVmJhyzIOKp5Wv66F7Oj5karh/iTytHvkclisO3k7tI1UKdnkXuPoFU1Z+DJDtVsn0dDbGjcjYV8OHxLajFIkS2Q1WjRHDdDfRwmhKguZdbL2TvWk1aPvfcSRhdvSIqy6XZBwOynJ5I6TZ+z1TX+56v5Ik0qSirJWSMzWw8ecffyULyugACyRAAAAAAA+SV0fQAQpI1SJ86dzVLDZFesTZIqK+oRKqzLCvh2iHVpO5nZsTLMURpM1WN1SmyLLIp1GixLJNOJu3SLSqeBNWaPVO0ctmmcTROJKZprRK7k7TI6ZhLM14ipY1Kv6+JJD+Dpo0YqlkUuJw+bLrEV/d/BTyTk7kmj1Nihk0W2Dg5NJK/RG7Y/ZudXO27Hm/kdns/ZcKMUopX4y4suYeNV9+kV8uaZ/JX7O7Ppe1Uz/ANvlqXiQBqxjmFpFCqdewADs5AAAAAAAAAAAAAAAPjiY/crkZg80gap4eL1RCr7GT0diyBxeKL9o6VufRQy2FNaNP3Gaw0or2ky7I+0J2pyfQrXxYSbRNOWm0ikmzVOaIssek3fTmR8LjlVqxprJyaj7vXkZn09vSLrhpdnzGsrXUO5pdn6a/MnLvf0Pu0tg06lKUIxjCVvZkklZrS9uBaXBr2yFcmd6PPq1ZL80lE7TY/ZenFRnP220mv05q6y4nkm1oyhWlvX3ouzT79D1TsDttV8OoN+3SSj3w/pfy8Op1x5jz1RPysVRj8k/ydOADUMkAAAAAAAAAAAAAAAAAAAAAAAAAAAGnFwvTmucWvcbgeNb6PU9PZ5xtB+x67yZ2FwjqV51npTW6v7pfSKt/wCxj2gw7hKUeCfu1XuZl9nWOtUrUn/VacfDKS8nHyZlYUllSZu523x3UndgGNSoopttJJXbeiXFs1jBPJftDwG5ipSXG0v/AKV3fxK7s7tqWFqwqLTSS5x4r1xsXfazaMcRXapp2k1G74qKza7zlsXR3GovRNrv9l296Mimtty/no+khbxKbXx2e74fEKcIzi7xklJPo1dGw4XsP2xoRwcIVZ7rpq185Jpu6fsr2bXtnyLh/aBgr5Vr9VGbXwNKcstJtowrwWqaSfR0QOd/x/g72VVvqoS+hIXbPCNX+/j5S+h79WP3X8nLw5F/i/4LoFTQ7V4WbtGtC753j75JFrGSaus0+J0qVemcVLn2j6ADo5AAAAAAAAAAAAAAAAAAAAAOU7W00pp/qh707fNHJYSs6FaNSOsWnbn+qPim14nR9oNrKvPcivy7yu+P00OY2g7U97Tj48fejHzfrdSb/HT+kpo9XwmKjUhGcHeMkmn0ZD27gZ1qTpwaW9rfTLg/XI5XsD2jpww01Xq06aVR7ilJRdmk5WT4b1/NlzX7f4OP/l3v7U/i0kaKyTcfc/ZkvFePJ9q3pmzB9k6dOhKDSlUkr77WkrPd3eSV333Z5n2k2c25xleEufKSzV/E6naX2v0Y5UacpvnJqK8Ert+4svwVLadCNRTgq26t7dTybX5Zxbvlpe/DwK9xNpLH8FvFkyYm6y+meN4evUpSUJRcWuN8n1i+JPji0/zqN+bWviszqdo9jK9K6nT3ofqj7ce/LOPe0iqWw42k7J7q3msr7vGSfFL6lZrT00XPqqlteivo4mne27b3/H6kqNODyTXc8v2JtDYO8vZpN/2wk/giTR7H1pflo1b9U4r/AJWPVL+ERu5+X/01bM7PTxD3acW7Wu07JX4tvJL1mep9n9lPD0I05Tc2s72trwXQ8+wHY3HQqRcI7ntK83OC3Vxfsybb8D03CQkoJTe9JXW9pdXe631ta/W5c48a7a0zO5Nb6VbRuABbKgAAAAAAAAAAAAAAAAAAAABpnhYtSSSW8rNpK7ytnzPO9tbP9r7ua3bXea15Wvk11PSjVicLGpFxmk0+D+XJkOXErRZwch4meIY/ZdWDvGG/BrNJX7rx4kGNGlL81K3NJyj7k8j1nF9k5Rd6TUo/olk+6+j9xR43s8071KM4rmlvJeMeHiZ9Yak1Z5MX6Zx2HwlKP5YNeubLCjjYwzW9FrinZ+aJs9kwu92UMv1GH4OCWtPwaucaYffwTMJ9oFSlq5VEuE/a/wCWpc7B7R08bVbhgoSlGznU9m6fD2nFZ5vK/MrNgYKjOvBVIKUXotYuWsd5cuh6PSpKKtFJJcEkl5Iu4FVLbfRn56iXpT2ZgAuFEAAAAAAAAAAAAAAAAAAAAAAAAAAAAAAHw+gA5ztd+VFJhP8ATYBUyfqL+L+2Rdlf9wo97+DPSACTD6f5IOR+pfgAAnK4AAAAAAAAAAA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jpeg;base64,/9j/4AAQSkZJRgABAQAAAQABAAD/2wCEAAkGBhQSERQUEhQUFRQUFBcUGBQWFhcUFxgWGBUYFRQVFBgXHCYeFxojGRcUHy8gIycpLCwsFx4xNTAqNSYrLCkBCQoKDgwOGg8PGiwlHx8tLCwsKSwsKSwsLCwsLCwsLCwsLCwpLCwsLCwsLCwsLCwsLCwsLCwsLCwsLCwsLCwsKf/AABEIAOEA4AMBIgACEQEDEQH/xAAcAAEAAgMBAQEAAAAAAAAAAAAABAUCAwYHAQj/xAA9EAACAQIDBQUFBwIFBQAAAAAAAQIDEQQhMQUSQVFhBnGBkfAiobHB0QcTFDJS4fFCchYjM2KiFTVDgpL/xAAaAQEAAwEBAQAAAAAAAAAAAAAAAwQFAgEG/8QAKREAAwACAgIBAwMFAQAAAAAAAAECAxEEIRIxQRMicTJRkQUzQmGhI//aAAwDAQACEQMRAD8A9xAAAAAAAAAAAAAAAAAAAAAAAAAAAPjZ9IGKxN8loQ5sqxTtnUy6ZtqY1LTMi1cfK2pAxOKtp6+pUY3abXExcnOuvTL+PjJnQf8AV5LW3cTMLtaE3bR/xoee4jakou97ozwu1rvUYudkl99kt8RNHpoKXYO2PvPYk1dLLr39S6NzHkWSfJGZcOHpgAEhwAAAAAAAAAAAAAAAAAAAAAAAAAAAacXUtFlLVqljteT3eNuJz9Svnr4fuYP9RyP6niaHGjc7McbK6z49fVyhxULP6k3HV2vy69blVKck5yqtJJaJrx4mdK2aM/aivxVW2TIMcZuu6fHQ1Y3btKdRwTSla9tHbg/3KutvXyzJ/pOeqO1ar0djs3bTi4yTzi7nqey8d99RhU/VG7XJ8V5n5+wmOcXZ6HrX2e7U34Sp8lvLpmk/qX+Fbi/F+mUOZj3Pkvg7EAGyZQAAAAAAAAAAAAAAAAAAAAAAAAAABC2tG9N8PL5nK1rZq/U6zabtTl3HnON2naT5aZGD/Ul/6L8Gpwk3LNtevZtNlZtKl95TlB8U1wzTumkfXXU3f56mtyv4ZcilHXZoVO1o83/wnU/EKTlpJPealdJe7RaXOqhGMVdaJ+H7FwsPvXMZ4FRi0+Jby56yJeRDixTjfRzuOis2jr/ss2ru4hQk/wAycc+bzj8Dm54HfqWTa9nh0fHzLPYOCjQmpqUpO6d3bKzUlay5okw9ao9y43aaR7cDRg8ZGrBTg7xkvSfU3m57MFrXTAAB4AAAAAAAAAAAAAAAAD5voA+gw+9XMw/Ex5+s/oznyX7numbgavxMb2v69J+RqqbQiot30+ifzR48kr5PVLfwY7XnalLu52PKdsUrXcc+lrHc7Y2tvq0X7Px7uhym0KWufvsz53nZ1ky/b6RtcLG4nv5OPw22IwnabtmdBCUakbwaafJ5FNiNhRcrtN8c8zbhsPOl/pu3Re84nxaLNbTJ/wB3UjmstMunMi1HOdRJtLe9lLPXpwuWeD2pJ5Sgn10LzA4elV9mdNWfXTquRLKTeiGsnj7Kjs72fkpSlNO+SSed0tXbq/gMbQqRlJOTcP6YNRtFp6p66XyfM7yXZuUbOlUeXCevi1r5eJTbR2ZL2k1uytfd4Pm4vivgX3icTpnmLkTddMh9mu0Kw892X+nNq/Hdel/XyPQaVZSSlFpp6NO6PLa2FSjK+tsu8ndmO0rpTjGTbjJ2ld+G8uq95Yw5PHplflcfz++fZ6OAC4ZIAAAAAAAAAAbI1bGpaNeu7TyOKuYW2z1S36JDZrnXS4lbU2k3pl7/AOV3kd1W+pQyc+V+nssTgfyWE9orh6+j9xCq4x8MuXc9V52NO8aqlYzsnMu17LEYUjOdV835mipO+vHJ+X7GLxCNVSqnoyo8jfyWJg+1Kr9eZX1Kzv6zJspXRBxFO/eQ1TLGNIVJ5evTK6vd6MkzqO1vj9T7Cllxuc72TL7SqqULZ/v61Pn4bLO2vzsWOIpW19eXgQ5PmWYI6ezCnRzLbZ2TWSy9eBX04osMIrFhFa2d9s+spU4tctDbXw8Zq0lf1w5ETYr/AMpZZ8evUnn0OP7oW/2MiuqeihxnZOE9JNd6v9Cnwn2fuNeM3NOMWnxzs72sdsDn6EJ7SJlysqWtgAExWAAAAAAB8lKwlKxU4vFNtpfT5lfPnWKdskiHbNuMxt7pXT53K2cs834rMynL0zTVl3Hz+fPWR7ZoY8anpCUjXOsjVWlLgvkRW3cptlmYJE674EepirPofYtru5Gucc9PAaO0kfJVOK8vp1NX3+eppry3VloaqUt7+TzX7EqXRaRd9PP+BOm+RlhqXeSfuzvxIXWmVf3GeX8G2/VkmrD1xIs33BSdeWzRiEvX1IFWOZKxU1ouhDnP6E0h+jKCLHDEGOpOw6zLC9FavZ2uw1/lIsCNs+nu0425Jkk+gxLUJf6Mm3umAASHIAAAADABhOslxXnYj4mvb+CqxFdt6v5FHkcxYul7J8eF0b8ZjE3ZfX9iJ4mMUz769ZGFly1ke2XplStI+bprb9an2Zpk0QtkqRlKK5kOtrzJTnyZiqVzzW/R2no0wXK3uNjpXWnlwNypDc9Il8Tl0VOKp639dxUU6m7Pp61OgxMEUeIdpfx8zhLTLE1tHQYKr7OXnxJClkUuExvD4FjGt6ZOytS7N1WSK7EzRuq1upAq1PM40dSaassiPa5snI1S+ZJKOmzfR1LfZlHeku9FTh45nZ9nNn2W8/D6/EtYYeSlJVy14rZewjZJcjIA3jLAAAAPjZhKoeN6BsMZtcTU5mmcyC8ylHajZpxM1xt7itq95PqxIk6frMweQ3b2XsekYRiZtWMkfZIhUneyHWk+ZDb9ZkzEUWyNGBFSeyxDWjZRjckqCRGhUtn8jd+Iy9IlhzojrZ8q10lwItTGLmjVisQlfO5WvF53s/l3s922STC0WFarc5vaVRXsWWMx6jG9zmlWdSd+HBHvjskjouMFUVlwXc/nqWCxK4PvZW4enZZ/ybFI7ZyybUqrTrcjueZqctT6keaPDJQvmHTJGGoXLGjgHKSSV28vMkU79EdVo17E2Y5yyWWXgd7SpqKSWiViNszZ6pQStnbN9SYbXGw/Tnb9szc2TzYABaIAAADGUTRPyJJorwucWujpGreMXI+OHUwb63KNomRjVIzkSXZkOs8zOyy12Tx30ZsGtSMate30I+vk70K0kQ5+PhqZNuTz8jbGnkRV2Srohp34Nd+viJeRKnTNM4EGuyRUVmJhyzIOKp5Wv66F7Oj5karh/iTytHvkclisO3k7tI1UKdnkXuPoFU1Z+DJDtVsn0dDbGjcjYV8OHxLajFIkS2Q1WjRHDdDfRwmhKguZdbL2TvWk1aPvfcSRhdvSIqy6XZBwOynJ5I6TZ+z1TX+56v5Ik0qSirJWSMzWw8ecffyULyugACyRAAAAAAA+SV0fQAQpI1SJ86dzVLDZFesTZIqK+oRKqzLCvh2iHVpO5nZsTLMURpM1WN1SmyLLIp1GixLJNOJu3SLSqeBNWaPVO0ctmmcTROJKZprRK7k7TI6ZhLM14ipY1Kv6+JJD+Dpo0YqlkUuJw+bLrEV/d/BTyTk7kmj1Nihk0W2Dg5NJK/RG7Y/ZudXO27Hm/kdns/ZcKMUopX4y4suYeNV9+kV8uaZ/JX7O7Ppe1Uz/ANvlqXiQBqxjmFpFCqdewADs5AAAAAAAAAAAAAAAPjiY/crkZg80gap4eL1RCr7GT0diyBxeKL9o6VufRQy2FNaNP3Gaw0or2ky7I+0J2pyfQrXxYSbRNOWm0ikmzVOaIssek3fTmR8LjlVqxprJyaj7vXkZn09vSLrhpdnzGsrXUO5pdn6a/MnLvf0Pu0tg06lKUIxjCVvZkklZrS9uBaXBr2yFcmd6PPq1ZL80lE7TY/ZenFRnP220mv05q6y4nkm1oyhWlvX3ouzT79D1TsDttV8OoN+3SSj3w/pfy8Op1x5jz1RPysVRj8k/ydOADUMkAAAAAAAAAAAAAAAAAAAAAAAAAAAGnFwvTmucWvcbgeNb6PU9PZ5xtB+x67yZ2FwjqV51npTW6v7pfSKt/wCxj2gw7hKUeCfu1XuZl9nWOtUrUn/VacfDKS8nHyZlYUllSZu523x3UndgGNSoopttJJXbeiXFs1jBPJftDwG5ipSXG0v/AKV3fxK7s7tqWFqwqLTSS5x4r1xsXfazaMcRXapp2k1G74qKza7zlsXR3GovRNrv9l296Mimtty/no+khbxKbXx2e74fEKcIzi7xklJPo1dGw4XsP2xoRwcIVZ7rpq185Jpu6fsr2bXtnyLh/aBgr5Vr9VGbXwNKcstJtowrwWqaSfR0QOd/x/g72VVvqoS+hIXbPCNX+/j5S+h79WP3X8nLw5F/i/4LoFTQ7V4WbtGtC753j75JFrGSaus0+J0qVemcVLn2j6ADo5AAAAAAAAAAAAAAAAAAAAAOU7W00pp/qh707fNHJYSs6FaNSOsWnbn+qPim14nR9oNrKvPcivy7yu+P00OY2g7U97Tj48fejHzfrdSb/HT+kpo9XwmKjUhGcHeMkmn0ZD27gZ1qTpwaW9rfTLg/XI5XsD2jpww01Xq06aVR7ilJRdmk5WT4b1/NlzX7f4OP/l3v7U/i0kaKyTcfc/ZkvFePJ9q3pmzB9k6dOhKDSlUkr77WkrPd3eSV333Z5n2k2c25xleEufKSzV/E6naX2v0Y5UacpvnJqK8Ert+4svwVLadCNRTgq26t7dTybX5Zxbvlpe/DwK9xNpLH8FvFkyYm6y+meN4evUpSUJRcWuN8n1i+JPji0/zqN+bWviszqdo9jK9K6nT3ofqj7ce/LOPe0iqWw42k7J7q3msr7vGSfFL6lZrT00XPqqlteivo4mne27b3/H6kqNODyTXc8v2JtDYO8vZpN/2wk/giTR7H1pflo1b9U4r/AJWPVL+ERu5+X/01bM7PTxD3acW7Wu07JX4tvJL1mep9n9lPD0I05Tc2s72trwXQ8+wHY3HQqRcI7ntK83OC3Vxfsybb8D03CQkoJTe9JXW9pdXe631ta/W5c48a7a0zO5Nb6VbRuABbKgAAAAAAAAAAAAAAAAAAAABpnhYtSSSW8rNpK7ytnzPO9tbP9r7ua3bXea15Wvk11PSjVicLGpFxmk0+D+XJkOXErRZwch4meIY/ZdWDvGG/BrNJX7rx4kGNGlL81K3NJyj7k8j1nF9k5Rd6TUo/olk+6+j9xR43s8071KM4rmlvJeMeHiZ9Yak1Z5MX6Zx2HwlKP5YNeubLCjjYwzW9FrinZ+aJs9kwu92UMv1GH4OCWtPwaucaYffwTMJ9oFSlq5VEuE/a/wCWpc7B7R08bVbhgoSlGznU9m6fD2nFZ5vK/MrNgYKjOvBVIKUXotYuWsd5cuh6PSpKKtFJJcEkl5Iu4FVLbfRn56iXpT2ZgAuFEAAAAAAAAAAAAAAAAAAAAAAAAAAAAAAHw+gA5ztd+VFJhP8ATYBUyfqL+L+2Rdlf9wo97+DPSACTD6f5IOR+pfgAAnK4AAAAAAAAAAAB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://s44.radikal.ru/i105/0810/2e/91ec69133af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548680"/>
            <a:ext cx="466928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2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</TotalTime>
  <Words>16</Words>
  <Application>Microsoft Office PowerPoint</Application>
  <PresentationFormat>Экран (4:3)</PresentationFormat>
  <Paragraphs>14</Paragraphs>
  <Slides>17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Arial Black</vt:lpstr>
      <vt:lpstr>Calibri</vt:lpstr>
      <vt:lpstr>Тема Office</vt:lpstr>
      <vt:lpstr>ПТАШИНИЙ ДВіР</vt:lpstr>
      <vt:lpstr>ПіВЕНЬ</vt:lpstr>
      <vt:lpstr>КУРКА</vt:lpstr>
      <vt:lpstr>КУРЧА</vt:lpstr>
      <vt:lpstr>Презентация PowerPoint</vt:lpstr>
      <vt:lpstr>Презентация PowerPoint</vt:lpstr>
      <vt:lpstr>КАЧУР</vt:lpstr>
      <vt:lpstr>КАЧКА</vt:lpstr>
      <vt:lpstr>КАЧЕНЯ</vt:lpstr>
      <vt:lpstr>ГУСАК</vt:lpstr>
      <vt:lpstr>ГУСКА</vt:lpstr>
      <vt:lpstr>ГУСЕНЯ</vt:lpstr>
      <vt:lpstr>іНДИК</vt:lpstr>
      <vt:lpstr>іНДИЧКА</vt:lpstr>
      <vt:lpstr>іНДИЧЕНЯ</vt:lpstr>
      <vt:lpstr>ПЕРЕПіЛКА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Sanya</cp:lastModifiedBy>
  <cp:revision>17</cp:revision>
  <dcterms:created xsi:type="dcterms:W3CDTF">2013-10-22T18:01:00Z</dcterms:created>
  <dcterms:modified xsi:type="dcterms:W3CDTF">2015-02-12T17:11:49Z</dcterms:modified>
</cp:coreProperties>
</file>