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2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A96-92C6-4700-AD1D-FF04E20ADF2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994D-FB37-4DB0-841B-E2835B104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68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A96-92C6-4700-AD1D-FF04E20ADF2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994D-FB37-4DB0-841B-E2835B104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46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A96-92C6-4700-AD1D-FF04E20ADF2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994D-FB37-4DB0-841B-E2835B104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31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A96-92C6-4700-AD1D-FF04E20ADF2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994D-FB37-4DB0-841B-E2835B104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07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A96-92C6-4700-AD1D-FF04E20ADF2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994D-FB37-4DB0-841B-E2835B104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24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A96-92C6-4700-AD1D-FF04E20ADF2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994D-FB37-4DB0-841B-E2835B104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80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A96-92C6-4700-AD1D-FF04E20ADF2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994D-FB37-4DB0-841B-E2835B104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66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A96-92C6-4700-AD1D-FF04E20ADF2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994D-FB37-4DB0-841B-E2835B104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61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A96-92C6-4700-AD1D-FF04E20ADF2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994D-FB37-4DB0-841B-E2835B104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96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A96-92C6-4700-AD1D-FF04E20ADF2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994D-FB37-4DB0-841B-E2835B104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8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A96-92C6-4700-AD1D-FF04E20ADF2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994D-FB37-4DB0-841B-E2835B104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78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4DA96-92C6-4700-AD1D-FF04E20ADF2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8994D-FB37-4DB0-841B-E2835B104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5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89240"/>
            <a:ext cx="9144000" cy="1143000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solidFill>
                  <a:srgbClr val="C00000"/>
                </a:solidFill>
              </a:rPr>
              <a:t>Лікарські рослини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37" y="333375"/>
            <a:ext cx="7067896" cy="5143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191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229600" cy="1143000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solidFill>
                  <a:srgbClr val="0070C0"/>
                </a:solidFill>
              </a:rPr>
              <a:t>М</a:t>
            </a:r>
            <a:r>
              <a:rPr lang="en-US" sz="8000" b="1" dirty="0" smtClean="0">
                <a:solidFill>
                  <a:srgbClr val="0070C0"/>
                </a:solidFill>
              </a:rPr>
              <a:t>’</a:t>
            </a:r>
            <a:r>
              <a:rPr lang="uk-UA" sz="8000" b="1" dirty="0" smtClean="0">
                <a:solidFill>
                  <a:srgbClr val="C00000"/>
                </a:solidFill>
              </a:rPr>
              <a:t>Я</a:t>
            </a:r>
            <a:r>
              <a:rPr lang="uk-UA" sz="8000" b="1" dirty="0" smtClean="0">
                <a:solidFill>
                  <a:srgbClr val="0070C0"/>
                </a:solidFill>
              </a:rPr>
              <a:t>Т</a:t>
            </a:r>
            <a:r>
              <a:rPr lang="uk-UA" sz="8000" b="1" dirty="0" smtClean="0">
                <a:solidFill>
                  <a:srgbClr val="C00000"/>
                </a:solidFill>
              </a:rPr>
              <a:t>А</a:t>
            </a:r>
            <a:endParaRPr lang="ru-RU" sz="8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65" y="333375"/>
            <a:ext cx="4849246" cy="4525963"/>
          </a:xfrm>
        </p:spPr>
      </p:pic>
    </p:spTree>
    <p:extLst>
      <p:ext uri="{BB962C8B-B14F-4D97-AF65-F5344CB8AC3E}">
        <p14:creationId xmlns:p14="http://schemas.microsoft.com/office/powerpoint/2010/main" val="1531585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29600" cy="1143000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solidFill>
                  <a:srgbClr val="C00000"/>
                </a:solidFill>
              </a:rPr>
              <a:t>Е</a:t>
            </a:r>
            <a:r>
              <a:rPr lang="uk-UA" sz="8000" b="1" dirty="0" smtClean="0">
                <a:solidFill>
                  <a:srgbClr val="0070C0"/>
                </a:solidFill>
              </a:rPr>
              <a:t>Х</a:t>
            </a:r>
            <a:r>
              <a:rPr lang="uk-UA" sz="8000" b="1" dirty="0" smtClean="0">
                <a:solidFill>
                  <a:srgbClr val="C00000"/>
                </a:solidFill>
              </a:rPr>
              <a:t>І</a:t>
            </a:r>
            <a:r>
              <a:rPr lang="uk-UA" sz="8000" b="1" dirty="0" smtClean="0">
                <a:solidFill>
                  <a:srgbClr val="0070C0"/>
                </a:solidFill>
              </a:rPr>
              <a:t>Н</a:t>
            </a:r>
            <a:r>
              <a:rPr lang="uk-UA" sz="8000" b="1" dirty="0" smtClean="0">
                <a:solidFill>
                  <a:srgbClr val="C00000"/>
                </a:solidFill>
              </a:rPr>
              <a:t>А</a:t>
            </a:r>
            <a:r>
              <a:rPr lang="uk-UA" sz="8000" b="1" dirty="0" smtClean="0">
                <a:solidFill>
                  <a:srgbClr val="0070C0"/>
                </a:solidFill>
              </a:rPr>
              <a:t>Ц</a:t>
            </a:r>
            <a:r>
              <a:rPr lang="uk-UA" sz="8000" b="1" dirty="0" smtClean="0">
                <a:solidFill>
                  <a:srgbClr val="C00000"/>
                </a:solidFill>
              </a:rPr>
              <a:t>ЕЯ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152" y="534194"/>
            <a:ext cx="3093324" cy="4795188"/>
          </a:xfrm>
        </p:spPr>
      </p:pic>
    </p:spTree>
    <p:extLst>
      <p:ext uri="{BB962C8B-B14F-4D97-AF65-F5344CB8AC3E}">
        <p14:creationId xmlns:p14="http://schemas.microsoft.com/office/powerpoint/2010/main" val="219697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71511"/>
            <a:ext cx="8229600" cy="1143000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solidFill>
                  <a:srgbClr val="0070C0"/>
                </a:solidFill>
              </a:rPr>
              <a:t>Р</a:t>
            </a:r>
            <a:r>
              <a:rPr lang="uk-UA" sz="8000" b="1" dirty="0" smtClean="0">
                <a:solidFill>
                  <a:srgbClr val="C00000"/>
                </a:solidFill>
              </a:rPr>
              <a:t>О</a:t>
            </a:r>
            <a:r>
              <a:rPr lang="uk-UA" sz="8000" b="1" dirty="0" smtClean="0">
                <a:solidFill>
                  <a:srgbClr val="0070C0"/>
                </a:solidFill>
              </a:rPr>
              <a:t>М</a:t>
            </a:r>
            <a:r>
              <a:rPr lang="uk-UA" sz="8000" b="1" dirty="0" smtClean="0">
                <a:solidFill>
                  <a:srgbClr val="C00000"/>
                </a:solidFill>
              </a:rPr>
              <a:t>А</a:t>
            </a:r>
            <a:r>
              <a:rPr lang="uk-UA" sz="8000" b="1" dirty="0" smtClean="0">
                <a:solidFill>
                  <a:srgbClr val="0070C0"/>
                </a:solidFill>
              </a:rPr>
              <a:t>ШК</a:t>
            </a:r>
            <a:r>
              <a:rPr lang="uk-UA" sz="8000" b="1" dirty="0" smtClean="0">
                <a:solidFill>
                  <a:srgbClr val="C00000"/>
                </a:solidFill>
              </a:rPr>
              <a:t>А</a:t>
            </a:r>
            <a:endParaRPr lang="ru-RU" sz="80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88913"/>
            <a:ext cx="3563130" cy="5015106"/>
          </a:xfrm>
        </p:spPr>
      </p:pic>
    </p:spTree>
    <p:extLst>
      <p:ext uri="{BB962C8B-B14F-4D97-AF65-F5344CB8AC3E}">
        <p14:creationId xmlns:p14="http://schemas.microsoft.com/office/powerpoint/2010/main" val="166201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29600" cy="1143000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solidFill>
                  <a:srgbClr val="0070C0"/>
                </a:solidFill>
              </a:rPr>
              <a:t>КР</a:t>
            </a:r>
            <a:r>
              <a:rPr lang="uk-UA" sz="8000" b="1" dirty="0" smtClean="0">
                <a:solidFill>
                  <a:srgbClr val="C00000"/>
                </a:solidFill>
              </a:rPr>
              <a:t>О</a:t>
            </a:r>
            <a:r>
              <a:rPr lang="uk-UA" sz="8000" b="1" dirty="0" smtClean="0">
                <a:solidFill>
                  <a:srgbClr val="0070C0"/>
                </a:solidFill>
              </a:rPr>
              <a:t>П</a:t>
            </a:r>
            <a:r>
              <a:rPr lang="uk-UA" sz="8000" b="1" dirty="0" smtClean="0">
                <a:solidFill>
                  <a:srgbClr val="C00000"/>
                </a:solidFill>
              </a:rPr>
              <a:t>И</a:t>
            </a:r>
            <a:r>
              <a:rPr lang="uk-UA" sz="8000" b="1" dirty="0" smtClean="0">
                <a:solidFill>
                  <a:srgbClr val="0070C0"/>
                </a:solidFill>
              </a:rPr>
              <a:t>В</a:t>
            </a:r>
            <a:r>
              <a:rPr lang="uk-UA" sz="8000" b="1" dirty="0">
                <a:solidFill>
                  <a:srgbClr val="C00000"/>
                </a:solidFill>
              </a:rPr>
              <a:t>А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7" y="577055"/>
            <a:ext cx="3015084" cy="4517299"/>
          </a:xfrm>
        </p:spPr>
      </p:pic>
    </p:spTree>
    <p:extLst>
      <p:ext uri="{BB962C8B-B14F-4D97-AF65-F5344CB8AC3E}">
        <p14:creationId xmlns:p14="http://schemas.microsoft.com/office/powerpoint/2010/main" val="214245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29600" cy="1143000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solidFill>
                  <a:srgbClr val="0070C0"/>
                </a:solidFill>
              </a:rPr>
              <a:t>К</a:t>
            </a:r>
            <a:r>
              <a:rPr lang="uk-UA" sz="8000" b="1" dirty="0" smtClean="0">
                <a:solidFill>
                  <a:srgbClr val="C00000"/>
                </a:solidFill>
              </a:rPr>
              <a:t>А</a:t>
            </a:r>
            <a:r>
              <a:rPr lang="uk-UA" sz="8000" b="1" dirty="0" smtClean="0">
                <a:solidFill>
                  <a:srgbClr val="0070C0"/>
                </a:solidFill>
              </a:rPr>
              <a:t>Л</a:t>
            </a:r>
            <a:r>
              <a:rPr lang="uk-UA" sz="8000" b="1" dirty="0" smtClean="0">
                <a:solidFill>
                  <a:srgbClr val="C00000"/>
                </a:solidFill>
              </a:rPr>
              <a:t>Е</a:t>
            </a:r>
            <a:r>
              <a:rPr lang="uk-UA" sz="8000" b="1" dirty="0" smtClean="0">
                <a:solidFill>
                  <a:srgbClr val="0070C0"/>
                </a:solidFill>
              </a:rPr>
              <a:t>НД</a:t>
            </a:r>
            <a:r>
              <a:rPr lang="uk-UA" sz="8000" b="1" dirty="0" smtClean="0">
                <a:solidFill>
                  <a:srgbClr val="C00000"/>
                </a:solidFill>
              </a:rPr>
              <a:t>У</a:t>
            </a:r>
            <a:r>
              <a:rPr lang="uk-UA" sz="8000" b="1" dirty="0" smtClean="0">
                <a:solidFill>
                  <a:srgbClr val="0070C0"/>
                </a:solidFill>
              </a:rPr>
              <a:t>Л</a:t>
            </a:r>
            <a:r>
              <a:rPr lang="uk-UA" sz="8000" b="1" dirty="0" smtClean="0">
                <a:solidFill>
                  <a:srgbClr val="C00000"/>
                </a:solidFill>
              </a:rPr>
              <a:t>А</a:t>
            </a:r>
            <a:endParaRPr lang="ru-RU" sz="80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38" y="333375"/>
            <a:ext cx="7127500" cy="4525963"/>
          </a:xfrm>
        </p:spPr>
      </p:pic>
    </p:spTree>
    <p:extLst>
      <p:ext uri="{BB962C8B-B14F-4D97-AF65-F5344CB8AC3E}">
        <p14:creationId xmlns:p14="http://schemas.microsoft.com/office/powerpoint/2010/main" val="135844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solidFill>
                  <a:srgbClr val="0070C0"/>
                </a:solidFill>
              </a:rPr>
              <a:t>Ш</a:t>
            </a:r>
            <a:r>
              <a:rPr lang="uk-UA" sz="8000" b="1" dirty="0" smtClean="0">
                <a:solidFill>
                  <a:srgbClr val="C00000"/>
                </a:solidFill>
              </a:rPr>
              <a:t>И</a:t>
            </a:r>
            <a:r>
              <a:rPr lang="uk-UA" sz="8000" b="1" dirty="0" smtClean="0">
                <a:solidFill>
                  <a:srgbClr val="0070C0"/>
                </a:solidFill>
              </a:rPr>
              <a:t>ПШ</a:t>
            </a:r>
            <a:r>
              <a:rPr lang="uk-UA" sz="8000" b="1" dirty="0" smtClean="0">
                <a:solidFill>
                  <a:srgbClr val="C00000"/>
                </a:solidFill>
              </a:rPr>
              <a:t>И</a:t>
            </a:r>
            <a:r>
              <a:rPr lang="uk-UA" sz="8000" b="1" dirty="0" smtClean="0">
                <a:solidFill>
                  <a:srgbClr val="0070C0"/>
                </a:solidFill>
              </a:rPr>
              <a:t>Н</a:t>
            </a:r>
            <a:r>
              <a:rPr lang="uk-UA" sz="8000" b="1" dirty="0" smtClean="0">
                <a:solidFill>
                  <a:srgbClr val="C00000"/>
                </a:solidFill>
              </a:rPr>
              <a:t>А</a:t>
            </a:r>
            <a:endParaRPr lang="ru-RU" sz="80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0648"/>
            <a:ext cx="4138723" cy="4858502"/>
          </a:xfrm>
        </p:spPr>
      </p:pic>
    </p:spTree>
    <p:extLst>
      <p:ext uri="{BB962C8B-B14F-4D97-AF65-F5344CB8AC3E}">
        <p14:creationId xmlns:p14="http://schemas.microsoft.com/office/powerpoint/2010/main" val="1632040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solidFill>
                  <a:srgbClr val="0070C0"/>
                </a:solidFill>
              </a:rPr>
              <a:t>Л</a:t>
            </a:r>
            <a:r>
              <a:rPr lang="uk-UA" sz="8000" b="1" dirty="0" smtClean="0">
                <a:solidFill>
                  <a:srgbClr val="C00000"/>
                </a:solidFill>
              </a:rPr>
              <a:t>И</a:t>
            </a:r>
            <a:r>
              <a:rPr lang="uk-UA" sz="8000" b="1" dirty="0" smtClean="0">
                <a:solidFill>
                  <a:srgbClr val="0070C0"/>
                </a:solidFill>
              </a:rPr>
              <a:t>П</a:t>
            </a:r>
            <a:r>
              <a:rPr lang="uk-UA" sz="8000" b="1" dirty="0" smtClean="0">
                <a:solidFill>
                  <a:srgbClr val="C00000"/>
                </a:solidFill>
              </a:rPr>
              <a:t>А</a:t>
            </a:r>
            <a:endParaRPr lang="ru-RU" sz="80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877" y="404813"/>
            <a:ext cx="3394471" cy="4525962"/>
          </a:xfrm>
        </p:spPr>
      </p:pic>
    </p:spTree>
    <p:extLst>
      <p:ext uri="{BB962C8B-B14F-4D97-AF65-F5344CB8AC3E}">
        <p14:creationId xmlns:p14="http://schemas.microsoft.com/office/powerpoint/2010/main" val="321053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solidFill>
                  <a:srgbClr val="0070C0"/>
                </a:solidFill>
              </a:rPr>
              <a:t>П</a:t>
            </a:r>
            <a:r>
              <a:rPr lang="uk-UA" sz="8000" b="1" dirty="0" smtClean="0">
                <a:solidFill>
                  <a:srgbClr val="C00000"/>
                </a:solidFill>
              </a:rPr>
              <a:t>О</a:t>
            </a:r>
            <a:r>
              <a:rPr lang="uk-UA" sz="8000" b="1" dirty="0" smtClean="0">
                <a:solidFill>
                  <a:srgbClr val="0070C0"/>
                </a:solidFill>
              </a:rPr>
              <a:t>Д</a:t>
            </a:r>
            <a:r>
              <a:rPr lang="uk-UA" sz="8000" b="1" dirty="0" smtClean="0">
                <a:solidFill>
                  <a:srgbClr val="C00000"/>
                </a:solidFill>
              </a:rPr>
              <a:t>О</a:t>
            </a:r>
            <a:r>
              <a:rPr lang="uk-UA" sz="8000" b="1" dirty="0" smtClean="0">
                <a:solidFill>
                  <a:srgbClr val="0070C0"/>
                </a:solidFill>
              </a:rPr>
              <a:t>Р</a:t>
            </a:r>
            <a:r>
              <a:rPr lang="uk-UA" sz="8000" b="1" dirty="0" smtClean="0">
                <a:solidFill>
                  <a:srgbClr val="C00000"/>
                </a:solidFill>
              </a:rPr>
              <a:t>О</a:t>
            </a:r>
            <a:r>
              <a:rPr lang="uk-UA" sz="8000" b="1" dirty="0" smtClean="0">
                <a:solidFill>
                  <a:srgbClr val="0070C0"/>
                </a:solidFill>
              </a:rPr>
              <a:t>ЖН</a:t>
            </a:r>
            <a:r>
              <a:rPr lang="uk-UA" sz="8000" b="1" dirty="0" smtClean="0">
                <a:solidFill>
                  <a:srgbClr val="C00000"/>
                </a:solidFill>
              </a:rPr>
              <a:t>И</a:t>
            </a:r>
            <a:r>
              <a:rPr lang="uk-UA" sz="8000" b="1" dirty="0">
                <a:solidFill>
                  <a:srgbClr val="0070C0"/>
                </a:solidFill>
              </a:rPr>
              <a:t>К</a:t>
            </a:r>
            <a:endParaRPr lang="ru-RU" sz="80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4664"/>
            <a:ext cx="4682836" cy="4682836"/>
          </a:xfrm>
        </p:spPr>
      </p:pic>
    </p:spTree>
    <p:extLst>
      <p:ext uri="{BB962C8B-B14F-4D97-AF65-F5344CB8AC3E}">
        <p14:creationId xmlns:p14="http://schemas.microsoft.com/office/powerpoint/2010/main" val="125420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solidFill>
                  <a:srgbClr val="0070C0"/>
                </a:solidFill>
              </a:rPr>
              <a:t>К</a:t>
            </a:r>
            <a:r>
              <a:rPr lang="uk-UA" sz="8000" b="1" dirty="0" smtClean="0">
                <a:solidFill>
                  <a:srgbClr val="C00000"/>
                </a:solidFill>
              </a:rPr>
              <a:t>А</a:t>
            </a:r>
            <a:r>
              <a:rPr lang="uk-UA" sz="8000" b="1" dirty="0" smtClean="0">
                <a:solidFill>
                  <a:srgbClr val="0070C0"/>
                </a:solidFill>
              </a:rPr>
              <a:t>Л</a:t>
            </a:r>
            <a:r>
              <a:rPr lang="uk-UA" sz="8000" b="1" dirty="0" smtClean="0">
                <a:solidFill>
                  <a:srgbClr val="C00000"/>
                </a:solidFill>
              </a:rPr>
              <a:t>И</a:t>
            </a:r>
            <a:r>
              <a:rPr lang="uk-UA" sz="8000" b="1" dirty="0" smtClean="0">
                <a:solidFill>
                  <a:srgbClr val="0070C0"/>
                </a:solidFill>
              </a:rPr>
              <a:t>Н</a:t>
            </a:r>
            <a:r>
              <a:rPr lang="uk-UA" sz="8000" b="1" dirty="0" smtClean="0">
                <a:solidFill>
                  <a:srgbClr val="C00000"/>
                </a:solidFill>
              </a:rPr>
              <a:t>А</a:t>
            </a:r>
            <a:endParaRPr lang="ru-RU" sz="8000" b="1" dirty="0">
              <a:solidFill>
                <a:srgbClr val="0070C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6672"/>
            <a:ext cx="5968454" cy="4335473"/>
          </a:xfrm>
        </p:spPr>
      </p:pic>
    </p:spTree>
    <p:extLst>
      <p:ext uri="{BB962C8B-B14F-4D97-AF65-F5344CB8AC3E}">
        <p14:creationId xmlns:p14="http://schemas.microsoft.com/office/powerpoint/2010/main" val="301722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8000" b="1" dirty="0" smtClean="0">
                <a:solidFill>
                  <a:srgbClr val="0070C0"/>
                </a:solidFill>
              </a:rPr>
              <a:t>М</a:t>
            </a:r>
            <a:r>
              <a:rPr lang="uk-UA" sz="8000" b="1" dirty="0" smtClean="0">
                <a:solidFill>
                  <a:srgbClr val="C00000"/>
                </a:solidFill>
              </a:rPr>
              <a:t>А</a:t>
            </a:r>
            <a:r>
              <a:rPr lang="uk-UA" sz="8000" b="1" dirty="0" smtClean="0">
                <a:solidFill>
                  <a:srgbClr val="0070C0"/>
                </a:solidFill>
              </a:rPr>
              <a:t>Т</a:t>
            </a:r>
            <a:r>
              <a:rPr lang="uk-UA" sz="8000" b="1" dirty="0" smtClean="0">
                <a:solidFill>
                  <a:srgbClr val="C00000"/>
                </a:solidFill>
              </a:rPr>
              <a:t>И</a:t>
            </a:r>
            <a:r>
              <a:rPr lang="uk-UA" sz="8000" b="1" dirty="0" smtClean="0">
                <a:solidFill>
                  <a:srgbClr val="0070C0"/>
                </a:solidFill>
              </a:rPr>
              <a:t>-</a:t>
            </a:r>
            <a:r>
              <a:rPr lang="uk-UA" sz="8000" b="1" dirty="0" smtClean="0">
                <a:solidFill>
                  <a:srgbClr val="C00000"/>
                </a:solidFill>
              </a:rPr>
              <a:t>Й</a:t>
            </a:r>
            <a:r>
              <a:rPr lang="uk-UA" sz="8000" b="1" dirty="0" smtClean="0">
                <a:solidFill>
                  <a:srgbClr val="0070C0"/>
                </a:solidFill>
              </a:rPr>
              <a:t>-М</a:t>
            </a:r>
            <a:r>
              <a:rPr lang="uk-UA" sz="8000" b="1" dirty="0" smtClean="0">
                <a:solidFill>
                  <a:srgbClr val="C00000"/>
                </a:solidFill>
              </a:rPr>
              <a:t>А</a:t>
            </a:r>
            <a:r>
              <a:rPr lang="uk-UA" sz="8000" b="1" dirty="0" smtClean="0">
                <a:solidFill>
                  <a:srgbClr val="0070C0"/>
                </a:solidFill>
              </a:rPr>
              <a:t>Ч</a:t>
            </a:r>
            <a:r>
              <a:rPr lang="uk-UA" sz="8000" b="1" dirty="0" smtClean="0">
                <a:solidFill>
                  <a:srgbClr val="C00000"/>
                </a:solidFill>
              </a:rPr>
              <a:t>У</a:t>
            </a:r>
            <a:r>
              <a:rPr lang="uk-UA" sz="8000" b="1" dirty="0" smtClean="0">
                <a:solidFill>
                  <a:srgbClr val="0070C0"/>
                </a:solidFill>
              </a:rPr>
              <a:t>Х</a:t>
            </a:r>
            <a:r>
              <a:rPr lang="uk-UA" sz="8000" b="1" dirty="0">
                <a:solidFill>
                  <a:srgbClr val="C00000"/>
                </a:solidFill>
              </a:rPr>
              <a:t>А</a:t>
            </a:r>
            <a:endParaRPr lang="ru-RU" sz="8000" b="1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66" y="764704"/>
            <a:ext cx="3840555" cy="4176463"/>
          </a:xfrm>
        </p:spPr>
      </p:pic>
    </p:spTree>
    <p:extLst>
      <p:ext uri="{BB962C8B-B14F-4D97-AF65-F5344CB8AC3E}">
        <p14:creationId xmlns:p14="http://schemas.microsoft.com/office/powerpoint/2010/main" val="7551229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14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Лікарські рослини</vt:lpstr>
      <vt:lpstr>РОМАШКА</vt:lpstr>
      <vt:lpstr>КРОПИВА</vt:lpstr>
      <vt:lpstr>КАЛЕНДУЛА</vt:lpstr>
      <vt:lpstr>ШИПШИНА</vt:lpstr>
      <vt:lpstr>ЛИПА</vt:lpstr>
      <vt:lpstr>ПОДОРОЖНИК</vt:lpstr>
      <vt:lpstr>КАЛИНА</vt:lpstr>
      <vt:lpstr>МАТИ-Й-МАЧУХА</vt:lpstr>
      <vt:lpstr>М’ЯТА</vt:lpstr>
      <vt:lpstr>ЕХІНАЦЕЯ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Mikalas</dc:creator>
  <cp:lastModifiedBy>Sanya</cp:lastModifiedBy>
  <cp:revision>5</cp:revision>
  <dcterms:created xsi:type="dcterms:W3CDTF">2015-02-08T18:53:08Z</dcterms:created>
  <dcterms:modified xsi:type="dcterms:W3CDTF">2015-02-12T16:32:27Z</dcterms:modified>
</cp:coreProperties>
</file>