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62" r:id="rId4"/>
    <p:sldId id="263" r:id="rId5"/>
    <p:sldId id="257" r:id="rId6"/>
    <p:sldId id="258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5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4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6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5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8856-B84C-4F0F-B13D-A62A4CA9656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EC12E-3C22-4898-911E-184BDF430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0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C00000"/>
                </a:solidFill>
              </a:rPr>
              <a:t>Підводний світ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09082" cy="5241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602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breeze.wav"/>
          </p:stSnd>
        </p:sndAc>
      </p:transition>
    </mc:Choice>
    <mc:Fallback>
      <p:transition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К</a:t>
            </a:r>
            <a:r>
              <a:rPr lang="uk-UA" sz="6000" b="1" dirty="0" smtClean="0">
                <a:solidFill>
                  <a:srgbClr val="C00000"/>
                </a:solidFill>
              </a:rPr>
              <a:t>И</a:t>
            </a:r>
            <a:r>
              <a:rPr lang="uk-UA" sz="6000" b="1" dirty="0" smtClean="0">
                <a:solidFill>
                  <a:srgbClr val="0070C0"/>
                </a:solidFill>
              </a:rPr>
              <a:t>Т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09" y="476250"/>
            <a:ext cx="4611607" cy="4525963"/>
          </a:xfrm>
        </p:spPr>
      </p:pic>
    </p:spTree>
    <p:extLst>
      <p:ext uri="{BB962C8B-B14F-4D97-AF65-F5344CB8AC3E}">
        <p14:creationId xmlns:p14="http://schemas.microsoft.com/office/powerpoint/2010/main" val="34482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0120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8000" dirty="0" smtClean="0">
                <a:solidFill>
                  <a:srgbClr val="0070C0"/>
                </a:solidFill>
              </a:rPr>
              <a:t>Д</a:t>
            </a:r>
            <a:r>
              <a:rPr lang="uk-UA" sz="8000" dirty="0" smtClean="0">
                <a:solidFill>
                  <a:srgbClr val="C00000"/>
                </a:solidFill>
              </a:rPr>
              <a:t>Е</a:t>
            </a:r>
            <a:r>
              <a:rPr lang="uk-UA" sz="8000" dirty="0" smtClean="0">
                <a:solidFill>
                  <a:srgbClr val="0070C0"/>
                </a:solidFill>
              </a:rPr>
              <a:t>ЛЬФ</a:t>
            </a:r>
            <a:r>
              <a:rPr lang="uk-UA" sz="8000" dirty="0" smtClean="0">
                <a:solidFill>
                  <a:srgbClr val="C00000"/>
                </a:solidFill>
              </a:rPr>
              <a:t>І</a:t>
            </a:r>
            <a:r>
              <a:rPr lang="uk-UA" sz="8000" dirty="0" smtClean="0">
                <a:solidFill>
                  <a:srgbClr val="0070C0"/>
                </a:solidFill>
              </a:rPr>
              <a:t>Н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56" y="80517"/>
            <a:ext cx="5436716" cy="5508723"/>
          </a:xfrm>
        </p:spPr>
      </p:pic>
    </p:spTree>
    <p:extLst>
      <p:ext uri="{BB962C8B-B14F-4D97-AF65-F5344CB8AC3E}">
        <p14:creationId xmlns:p14="http://schemas.microsoft.com/office/powerpoint/2010/main" val="40036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733256"/>
            <a:ext cx="6512511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b="1" dirty="0" smtClean="0">
                <a:solidFill>
                  <a:srgbClr val="0070C0"/>
                </a:solidFill>
              </a:rPr>
              <a:t>М</a:t>
            </a:r>
            <a:r>
              <a:rPr lang="uk-UA" sz="5400" b="1" dirty="0" smtClean="0">
                <a:solidFill>
                  <a:srgbClr val="C00000"/>
                </a:solidFill>
              </a:rPr>
              <a:t>О</a:t>
            </a:r>
            <a:r>
              <a:rPr lang="uk-UA" sz="5400" b="1" dirty="0" smtClean="0">
                <a:solidFill>
                  <a:srgbClr val="0070C0"/>
                </a:solidFill>
              </a:rPr>
              <a:t>РСЬК</a:t>
            </a:r>
            <a:r>
              <a:rPr lang="uk-UA" sz="5400" b="1" dirty="0" smtClean="0">
                <a:solidFill>
                  <a:srgbClr val="C00000"/>
                </a:solidFill>
              </a:rPr>
              <a:t>И</a:t>
            </a:r>
            <a:r>
              <a:rPr lang="uk-UA" sz="5400" b="1" dirty="0">
                <a:solidFill>
                  <a:srgbClr val="0070C0"/>
                </a:solidFill>
              </a:rPr>
              <a:t>Й</a:t>
            </a:r>
            <a:r>
              <a:rPr lang="uk-UA" sz="5400" b="1" dirty="0" smtClean="0">
                <a:solidFill>
                  <a:srgbClr val="C00000"/>
                </a:solidFill>
              </a:rPr>
              <a:t> </a:t>
            </a:r>
            <a:r>
              <a:rPr lang="uk-UA" sz="5400" b="1" dirty="0" smtClean="0">
                <a:solidFill>
                  <a:srgbClr val="0070C0"/>
                </a:solidFill>
              </a:rPr>
              <a:t>К</a:t>
            </a:r>
            <a:r>
              <a:rPr lang="uk-UA" sz="5400" b="1" dirty="0" smtClean="0">
                <a:solidFill>
                  <a:srgbClr val="C00000"/>
                </a:solidFill>
              </a:rPr>
              <a:t>О</a:t>
            </a:r>
            <a:r>
              <a:rPr lang="uk-UA" sz="5400" b="1" dirty="0" smtClean="0">
                <a:solidFill>
                  <a:srgbClr val="0070C0"/>
                </a:solidFill>
              </a:rPr>
              <a:t>Н</a:t>
            </a:r>
            <a:r>
              <a:rPr lang="uk-UA" sz="5400" b="1" dirty="0" smtClean="0">
                <a:solidFill>
                  <a:srgbClr val="C00000"/>
                </a:solidFill>
              </a:rPr>
              <a:t>И</a:t>
            </a:r>
            <a:r>
              <a:rPr lang="uk-UA" sz="5400" b="1" dirty="0" smtClean="0">
                <a:solidFill>
                  <a:srgbClr val="0070C0"/>
                </a:solidFill>
              </a:rPr>
              <a:t>К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0" y="296540"/>
            <a:ext cx="5076676" cy="5076676"/>
          </a:xfrm>
        </p:spPr>
      </p:pic>
    </p:spTree>
    <p:extLst>
      <p:ext uri="{BB962C8B-B14F-4D97-AF65-F5344CB8AC3E}">
        <p14:creationId xmlns:p14="http://schemas.microsoft.com/office/powerpoint/2010/main" val="311683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06489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C00000"/>
                </a:solidFill>
              </a:rPr>
              <a:t>Е</a:t>
            </a:r>
            <a:r>
              <a:rPr lang="uk-UA" sz="6000" b="1" dirty="0" smtClean="0">
                <a:solidFill>
                  <a:schemeClr val="accent1"/>
                </a:solidFill>
              </a:rPr>
              <a:t>Л</a:t>
            </a:r>
            <a:r>
              <a:rPr lang="uk-UA" sz="6000" b="1" dirty="0" smtClean="0">
                <a:solidFill>
                  <a:srgbClr val="C00000"/>
                </a:solidFill>
              </a:rPr>
              <a:t>Е</a:t>
            </a:r>
            <a:r>
              <a:rPr lang="uk-UA" sz="6000" b="1" dirty="0" smtClean="0">
                <a:solidFill>
                  <a:schemeClr val="accent1"/>
                </a:solidFill>
              </a:rPr>
              <a:t>КТР</a:t>
            </a:r>
            <a:r>
              <a:rPr lang="uk-UA" sz="6000" b="1" dirty="0" smtClean="0">
                <a:solidFill>
                  <a:srgbClr val="C00000"/>
                </a:solidFill>
              </a:rPr>
              <a:t>И</a:t>
            </a:r>
            <a:r>
              <a:rPr lang="uk-UA" sz="6000" b="1" dirty="0" smtClean="0">
                <a:solidFill>
                  <a:schemeClr val="accent1"/>
                </a:solidFill>
              </a:rPr>
              <a:t>ЧН</a:t>
            </a:r>
            <a:r>
              <a:rPr lang="uk-UA" sz="6000" b="1" dirty="0" smtClean="0">
                <a:solidFill>
                  <a:srgbClr val="C00000"/>
                </a:solidFill>
              </a:rPr>
              <a:t>ИЙ </a:t>
            </a:r>
            <a:r>
              <a:rPr lang="uk-UA" sz="6000" b="1" dirty="0" smtClean="0">
                <a:solidFill>
                  <a:schemeClr val="accent1"/>
                </a:solidFill>
              </a:rPr>
              <a:t>СК</a:t>
            </a:r>
            <a:r>
              <a:rPr lang="uk-UA" sz="6000" b="1" dirty="0" smtClean="0">
                <a:solidFill>
                  <a:srgbClr val="C00000"/>
                </a:solidFill>
              </a:rPr>
              <a:t>А</a:t>
            </a:r>
            <a:r>
              <a:rPr lang="uk-UA" sz="6000" b="1" dirty="0" smtClean="0">
                <a:solidFill>
                  <a:schemeClr val="accent1"/>
                </a:solidFill>
              </a:rPr>
              <a:t>Т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65018"/>
            <a:ext cx="6192688" cy="4626735"/>
          </a:xfrm>
        </p:spPr>
      </p:pic>
    </p:spTree>
    <p:extLst>
      <p:ext uri="{BB962C8B-B14F-4D97-AF65-F5344CB8AC3E}">
        <p14:creationId xmlns:p14="http://schemas.microsoft.com/office/powerpoint/2010/main" val="240328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r>
              <a:rPr lang="uk-UA" sz="8000" b="1" dirty="0" smtClean="0">
                <a:solidFill>
                  <a:srgbClr val="0070C0"/>
                </a:solidFill>
              </a:rPr>
              <a:t>К</a:t>
            </a:r>
            <a:r>
              <a:rPr lang="uk-UA" sz="8000" b="1" dirty="0" smtClean="0">
                <a:solidFill>
                  <a:srgbClr val="C00000"/>
                </a:solidFill>
              </a:rPr>
              <a:t>У</a:t>
            </a:r>
            <a:r>
              <a:rPr lang="uk-UA" sz="8000" b="1" dirty="0" smtClean="0">
                <a:solidFill>
                  <a:srgbClr val="0070C0"/>
                </a:solidFill>
              </a:rPr>
              <a:t>Л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6264696" cy="4320480"/>
          </a:xfrm>
        </p:spPr>
      </p:pic>
    </p:spTree>
    <p:extLst>
      <p:ext uri="{BB962C8B-B14F-4D97-AF65-F5344CB8AC3E}">
        <p14:creationId xmlns:p14="http://schemas.microsoft.com/office/powerpoint/2010/main" val="287920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7592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rgbClr val="0070C0"/>
                </a:solidFill>
              </a:rPr>
              <a:t>М</a:t>
            </a:r>
            <a:r>
              <a:rPr lang="uk-UA" sz="8000" b="1" dirty="0" smtClean="0">
                <a:solidFill>
                  <a:srgbClr val="C00000"/>
                </a:solidFill>
              </a:rPr>
              <a:t>Е</a:t>
            </a:r>
            <a:r>
              <a:rPr lang="uk-UA" sz="8000" b="1" dirty="0" smtClean="0">
                <a:solidFill>
                  <a:srgbClr val="0070C0"/>
                </a:solidFill>
              </a:rPr>
              <a:t>Д</a:t>
            </a:r>
            <a:r>
              <a:rPr lang="uk-UA" sz="8000" b="1" dirty="0" smtClean="0">
                <a:solidFill>
                  <a:srgbClr val="C00000"/>
                </a:solidFill>
              </a:rPr>
              <a:t>У</a:t>
            </a:r>
            <a:r>
              <a:rPr lang="uk-UA" sz="8000" b="1" dirty="0" smtClean="0">
                <a:solidFill>
                  <a:srgbClr val="0070C0"/>
                </a:solidFill>
              </a:rPr>
              <a:t>З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49" y="518066"/>
            <a:ext cx="3699323" cy="4423102"/>
          </a:xfrm>
        </p:spPr>
      </p:pic>
    </p:spTree>
    <p:extLst>
      <p:ext uri="{BB962C8B-B14F-4D97-AF65-F5344CB8AC3E}">
        <p14:creationId xmlns:p14="http://schemas.microsoft.com/office/powerpoint/2010/main" val="1476102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289" y="538816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rgbClr val="0070C0"/>
                </a:solidFill>
              </a:rPr>
              <a:t>З</a:t>
            </a:r>
            <a:r>
              <a:rPr lang="uk-UA" sz="8000" b="1" dirty="0" smtClean="0">
                <a:solidFill>
                  <a:srgbClr val="C00000"/>
                </a:solidFill>
              </a:rPr>
              <a:t>І</a:t>
            </a:r>
            <a:r>
              <a:rPr lang="uk-UA" sz="8000" b="1" dirty="0" smtClean="0">
                <a:solidFill>
                  <a:srgbClr val="0070C0"/>
                </a:solidFill>
              </a:rPr>
              <a:t>РК</a:t>
            </a:r>
            <a:r>
              <a:rPr lang="uk-UA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5060750" cy="4608512"/>
          </a:xfrm>
        </p:spPr>
      </p:pic>
    </p:spTree>
    <p:extLst>
      <p:ext uri="{BB962C8B-B14F-4D97-AF65-F5344CB8AC3E}">
        <p14:creationId xmlns:p14="http://schemas.microsoft.com/office/powerpoint/2010/main" val="290337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Ч</a:t>
            </a:r>
            <a:r>
              <a:rPr lang="uk-UA" sz="6000" b="1" dirty="0" smtClean="0">
                <a:solidFill>
                  <a:srgbClr val="C00000"/>
                </a:solidFill>
              </a:rPr>
              <a:t>Е</a:t>
            </a:r>
            <a:r>
              <a:rPr lang="uk-UA" sz="6000" b="1" dirty="0" smtClean="0">
                <a:solidFill>
                  <a:srgbClr val="0070C0"/>
                </a:solidFill>
              </a:rPr>
              <a:t>Р</a:t>
            </a:r>
            <a:r>
              <a:rPr lang="uk-UA" sz="6000" b="1" dirty="0" smtClean="0">
                <a:solidFill>
                  <a:srgbClr val="C00000"/>
                </a:solidFill>
              </a:rPr>
              <a:t>Е</a:t>
            </a:r>
            <a:r>
              <a:rPr lang="uk-UA" sz="6000" b="1" dirty="0" smtClean="0">
                <a:solidFill>
                  <a:srgbClr val="0070C0"/>
                </a:solidFill>
              </a:rPr>
              <a:t>П</a:t>
            </a:r>
            <a:r>
              <a:rPr lang="uk-UA" sz="6000" b="1" dirty="0" smtClean="0">
                <a:solidFill>
                  <a:srgbClr val="C00000"/>
                </a:solidFill>
              </a:rPr>
              <a:t>А</a:t>
            </a:r>
            <a:r>
              <a:rPr lang="uk-UA" sz="6000" b="1" dirty="0" smtClean="0">
                <a:solidFill>
                  <a:srgbClr val="0070C0"/>
                </a:solidFill>
              </a:rPr>
              <a:t>Х</a:t>
            </a:r>
            <a:r>
              <a:rPr lang="uk-UA" sz="6000" b="1" dirty="0" smtClean="0">
                <a:solidFill>
                  <a:srgbClr val="C00000"/>
                </a:solidFill>
              </a:rPr>
              <a:t>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75" y="620688"/>
            <a:ext cx="5402445" cy="4392488"/>
          </a:xfrm>
        </p:spPr>
      </p:pic>
    </p:spTree>
    <p:extLst>
      <p:ext uri="{BB962C8B-B14F-4D97-AF65-F5344CB8AC3E}">
        <p14:creationId xmlns:p14="http://schemas.microsoft.com/office/powerpoint/2010/main" val="3290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КР</a:t>
            </a:r>
            <a:r>
              <a:rPr lang="uk-UA" sz="6000" b="1" dirty="0" smtClean="0">
                <a:solidFill>
                  <a:srgbClr val="C00000"/>
                </a:solidFill>
              </a:rPr>
              <a:t>А</a:t>
            </a:r>
            <a:r>
              <a:rPr lang="uk-UA" sz="6000" b="1" dirty="0" smtClean="0">
                <a:solidFill>
                  <a:srgbClr val="0070C0"/>
                </a:solidFill>
              </a:rPr>
              <a:t>Б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8" y="334963"/>
            <a:ext cx="5163670" cy="4525962"/>
          </a:xfrm>
        </p:spPr>
      </p:pic>
    </p:spTree>
    <p:extLst>
      <p:ext uri="{BB962C8B-B14F-4D97-AF65-F5344CB8AC3E}">
        <p14:creationId xmlns:p14="http://schemas.microsoft.com/office/powerpoint/2010/main" val="24176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Підводний світ</vt:lpstr>
      <vt:lpstr>ДЕЛЬФІН</vt:lpstr>
      <vt:lpstr>МОРСЬКИЙ КОНИК</vt:lpstr>
      <vt:lpstr>ЕЛЕКТРИЧНИЙ СКАТ</vt:lpstr>
      <vt:lpstr>АКУЛА</vt:lpstr>
      <vt:lpstr>МЕДУЗА</vt:lpstr>
      <vt:lpstr>ЗІРКА</vt:lpstr>
      <vt:lpstr>ЧЕРЕПАХА</vt:lpstr>
      <vt:lpstr>КРАБ</vt:lpstr>
      <vt:lpstr>КИТ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АКУЛА</dc:title>
  <dc:creator>Mikalas</dc:creator>
  <cp:lastModifiedBy>Mikalas</cp:lastModifiedBy>
  <cp:revision>13</cp:revision>
  <dcterms:created xsi:type="dcterms:W3CDTF">2015-01-22T16:36:54Z</dcterms:created>
  <dcterms:modified xsi:type="dcterms:W3CDTF">2015-02-09T17:45:14Z</dcterms:modified>
</cp:coreProperties>
</file>