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8" y="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DF6-C404-4030-B293-8ED1DAE95C34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9168-8DCD-40AF-961E-4A37C6CA0D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DF6-C404-4030-B293-8ED1DAE95C34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9168-8DCD-40AF-961E-4A37C6CA0D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DF6-C404-4030-B293-8ED1DAE95C34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9168-8DCD-40AF-961E-4A37C6CA0D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DF6-C404-4030-B293-8ED1DAE95C34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9168-8DCD-40AF-961E-4A37C6CA0D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DF6-C404-4030-B293-8ED1DAE95C34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9168-8DCD-40AF-961E-4A37C6CA0D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DF6-C404-4030-B293-8ED1DAE95C34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9168-8DCD-40AF-961E-4A37C6CA0D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DF6-C404-4030-B293-8ED1DAE95C34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9168-8DCD-40AF-961E-4A37C6CA0D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DF6-C404-4030-B293-8ED1DAE95C34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9168-8DCD-40AF-961E-4A37C6CA0D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DF6-C404-4030-B293-8ED1DAE95C34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9168-8DCD-40AF-961E-4A37C6CA0D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DF6-C404-4030-B293-8ED1DAE95C34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9168-8DCD-40AF-961E-4A37C6CA0D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DF6-C404-4030-B293-8ED1DAE95C34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9168-8DCD-40AF-961E-4A37C6CA0D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9DF6-C404-4030-B293-8ED1DAE95C34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9168-8DCD-40AF-961E-4A37C6CA0D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89" y="2071678"/>
            <a:ext cx="650085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Цифри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lenagold.narod.ru/fon/clipart/ram/pred/ramk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80" y="260648"/>
            <a:ext cx="6912768" cy="64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raduga.name/wp-content/uploads/2014/10/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743016"/>
            <a:ext cx="3929090" cy="5214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67944" y="2852936"/>
            <a:ext cx="5148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uk-UA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е</a:t>
            </a:r>
            <a:r>
              <a:rPr lang="uk-UA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в'</a:t>
            </a:r>
            <a:r>
              <a:rPr lang="uk-UA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я</a:t>
            </a:r>
            <a:r>
              <a:rPr lang="uk-UA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ть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raduga.name/wp-content/uploads/2014/10/10-191x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743016"/>
            <a:ext cx="4000528" cy="5143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2996952"/>
            <a:ext cx="500404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</a:t>
            </a:r>
            <a:r>
              <a:rPr lang="uk-UA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е</a:t>
            </a:r>
            <a:r>
              <a:rPr lang="uk-UA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r>
              <a:rPr lang="uk-UA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я</a:t>
            </a:r>
            <a:r>
              <a:rPr lang="uk-UA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ть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raduga.name/wp-content/uploads/2014/10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798276"/>
            <a:ext cx="4188766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6056" y="2636912"/>
            <a:ext cx="35719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https://encrypted-tbn2.gstatic.com/images?q=tbn:ANd9GcSDTS5b704Mdr2SyNjnajmKQ9m5ndf9l6B5PF-NHPrTBgGq4SC4Q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76672"/>
            <a:ext cx="4071966" cy="53468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60032" y="2420888"/>
            <a:ext cx="385765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Дв</a:t>
            </a:r>
            <a:r>
              <a:rPr lang="ru-RU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raduga.name/wp-content/uploads/2014/10/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76672"/>
            <a:ext cx="4071966" cy="5429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2708920"/>
            <a:ext cx="392908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Тр</a:t>
            </a:r>
            <a:r>
              <a:rPr lang="ru-RU" sz="13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endParaRPr lang="ru-RU" sz="13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data:image/jpeg;base64,/9j/4AAQSkZJRgABAQAAAQABAAD/2wCEAAkGBxIQEhQUEBQUEBAUFhQVFBQWEBUUFBUVFRQYFhQUFBQYHSggGBwlHBQVITEhJSkrLi4uFx8zODMsNygtLisBCgoKDg0OGhAQGiwkHyQtMCwsLCwsLCwsLCwsLCwsLCwsLCwsLCwsLCwsLCwsLCwsLCwsLCwsLCwsLCwsLCwsLP/AABEIAQsAvQMBEQACEQEDEQH/xAAcAAACAgMBAQAAAAAAAAAAAAAABgEFAwQIAgf/xABIEAACAQICBAkHCgUDAwUAAAABAgADEQQSBSExQQYTMlFhcXKBsQcXIjWy0eEUM0JSY5GSk6HwFSNTgqIWYsGjpPEkNENzg//EABsBAQACAwEBAAAAAAAAAAAAAAABBAMFBgIH/8QANxEAAgEDAQQJBAIBAwUBAAAAAAECAwQRMQUSEyEVMjM1QVJxkaEUFlGBImFiI8HwBkKx0fE0/9oADAMBAAIRAxEAPwD5vjsbV42p/Mqct/8A5G+semfUaNCkqSbitCk2xg0LwN0ti0FSklUUmF1apX4sMOdQzXI6bWmtr7U2fRlutZf9LJ7UJMsvNppn94v4zB05s/y/BPDmHm001+8X8Y6c2f5fgcOYebPTP7xfxjpzZ/l+Bw5h5s9NfvF/GR05s/y/A4cw82mmf3i/jJ6c2f5fgcOYebTTPN/3fxjpvZ/l+Bw5h5s9NfvF/GOnNn+X4HDmHmz01+8X8ZHTmz/L8DhzDzaaZ/eL+MnpzZ/l+Bw5h5tNNfvF/GOm9n+X4HDmHm00z+8X8Y6c2f5fgcOYebTTP7xfxjpzZ/l+Bw5h5tNM/vF/GR05s/y/A4cw82emv3i/jHTmz/L8DhzDzZ6Z/eL+MdObP8vwRw5h5tNNfvF/GT05s/y/BPDmHm00zzf938Y6b2f5fgcOYebTTP7xfxjpzZ/l+Bw5h5tNM/vF/GR05YeX4HDmHm00z+8X8Ye3LDy/A4chd4QaG0hgCBihWpBjZW40sjHmDqSL9B1zY2l1ZXfZ4z+HqeGpIqDjav8AUqfmN75sVbUnpFHjeGTgPotMXpalSqgNT42q7KdjCnncKeglRfovNNtO4lR2fmOrwvcyQWZHTCIO4T5+Wz1aATaAFoAWgBaAFoAWgBaARaAFoBF5GfFAAZGV+QEKSYJtPQJtAItAJtAC0ALQCLQCs4SaJp4vDVqNUBkdCOogXVhzEGxHVMtCrKlUU46pkNZOTfGfWKUswUvyUHqPXks9dU+1ifYec1tvu9foz0+udGCcOWSYAQAgBACAEAIAQCDAPLuBt1CeZSUVlhc3gTdJaVd6hKMyoNSgEjv7/dOMvtpVJ1W4PCWhu7a0io/yWTV+XVf6j/iMpK+rJdZlj6el5UWXB/FVGrAM7MLNqLEibXZN1VqVkpNtYZTvKMIQykhrE6zwNQepICAEAIAQAgGLE8huyfCStQcfHaes+M+tUOyj6FCWo8+Sz11T68T7LznNt93r9Gal1zowThyyTACAEAIAQAgBAIgEMZDYF7hNpCw4pTrOtugbh3znds3u4uFHx1NjY0N5770QtzlW2zcLkEgktODfz46m8JuNjduv2Ub/ALMcZ2poyZIJgBACAEAIBixPIbsnwkx1Bx8dp6z4z61b9lH0KEtR58lnrqn2sT7DznNt93+xmpdY6ME4cskwAgBACAEAIAQDyZANPSOMFGmWO3YBzncJTvLlUKTlLXwMlGnxJKKEirULEsxuxNyZwlapKpNylqdFTgoR3VoWGicDnD1G5CKbdLWPh7psrCy4kZTnokVLqvutQjqysE1M1htF7wLXg58+Oy3hNtsbt1+yltDsxynamjCSCYAQAgBACAYsTyG7J8JMdQcfHf1nxn1u37KPoUJajz5LPXVPtYn2HnN7b7v9jNS6x0YJw5ZJgBACAEAIAQCIB4c2nl4SbY55EzTWO46pq5C6l6eczidqXv1FT+OiN7Z2/Djz1NXC4c1HCrtJ+4byZUtbeVaooIzVqqhDe/A5Ph1p0WVdgRvA3JnaSoqnbuK/BoVJynl/kRxOCnqdItC04OfPjst4TbbF7f3KW0OzHITtTRhJBMAIAQAgBAMWJ5Ddk+EmOoOPjtPWfGfW7fso+hQlqPPks9dU+1ifYec3tvu/2M1LrHRgnDlkmAEAIAQAgEGAQTIyCh4SaQyji15TD0uhfjNFti93I8KL5vUvWVDflvPwFicj1mbvQauD2j+LXOw9N/8AFdw/fRzTstkWXCp78tWaK8rupU3Voi0xvzb9lvAzY3XYy9CtT6yEET55PU6ZFpwc+fHZbwm22L2/uUr/ALMchO1NGEkEwAgBACAEAxYnkN2T4SVqDj07+s+M+uW/ZR9DXy1HryWeuqfaxPsPOa233f7Gel1jowThyyTACAEAIAQCDANTSGLFJCx7uk7hKl1cRoU3N6f7mSlTdSe6hHrVS7Fm1sxuZwVerKrNzkdFTpqCSRYaBwHGvduQms9J3LNpsmyVWe/LSJUvbjdW6tRvE7JLCNJ/Rjx3zb9lvAzBddjL0PdPrIQRPnk9TploWnBz58dlvCbbYvb+5Sv+zHITtTRhJBMAIAQAgBAMWJ5Ddk+EmOoOPjtPWfGfW7fso+hr5ajz5LPXVPtYn2HnN7b7v9jPS6x0YJw5ZJgBACAEA8tAPN55bWGBO05j+New5C6h0ne043a15xqm5Hqo3dlb7kd7xZoUKRdgq62Y2E1lCjKtNQj4lurUUYt/geNH4QUUCru2nnO8zvbW2jQgoxOdq1HOW8zbloxmvjfm37LeBla67KXoe6fWQgz55LU6ZaFpwc+fHZbwm22L2/uUr/sxyE7U0YSQTACAEAIAQDFieQ3ZPhJjqDj47T1nxn1u37KPoUJajz5LPXVPtYn2HnN7b7v9jNS6x0YJw5ZJgBACAEA8mQCj4R6QyLkU+m23oXfNJte9VOHDjq9S7Z0N+W89BWnH5ybxLGgzcG9H5V4xhrbk9C8/fOt2NZOEeI/E0t7X3pbq8C/E3yKBMkGvjfm37LeBla67KXoe6fWQgifPJanTItODnz47LeE22xu39ylf9mOM7U0ZMkEwAgBACAEAxYnkN2T4SY6g4+O09Z8Z9bt+yj6FCWo8+Sz11T7WJ9h5ze2+7/YzUusdGCcOWSYAQAgBANfG4gU0Z22AffzCV7msqVNzfge4Q35KIiYiuajFm2k39wE4K4ryrVHN6s6KjSVOKSNrQ+B46pY8hdbf8Dv98ubLtOPVw1yWpXu6/Djy1Y6qNU7aMcLCNEerz3gBeAYMaf5b9lvCVrnspeh7h1kIInzyR00eaLTg38+Oy3hNvsbt16MpX7/0xxvO0NGF4BIMkEwAgBACAYsTyG7J8JMdQcfHaes+M+t2/ZR9ChLUefJZ66p9rE+w85vbfd/sZqXWOjBOHLJMAIAQCDIBWcIv/bv/AG+0JrNq/wD5p+hZte1iJk4Y6FFno/TBoplVFO8kk3Jm4tNqfT01CMfX+yhXs3UnvSkbX+pn+ov4jLT2/LPUMXRv+Qf6mf6i/eZHT8vIOjf8g/1M/wBRfxGOn5eQdG/5fB4rcInZSuRQCCNp3zzU25KcXHdxkR2coyT3ilmgbNouXI2MBizRfOAGIBFj0y1Z3Tt576WTBcUeLHdLX/Uz/UX8Rm36el5Cj0b/AJG1ozTjVagQqACDrBO4S/Y7WlcVVBxwYK9lw4OWS9QzeIonuSAgBACAYsTyG7J8JMdQcfHaes+M+t2/ZR9DXy1HnyWeuqfaxPsvOb233ev0Z6XWOjBOHLJMAIAQCIBXaeplqLBQWPo6gLnlCa7aVOU6ElEzW7SqJsUfkVX+m/4G90492Nx5X7G9+op+Ze5PyKr/AE3/AAN7pH0Vx5X7D6il5l7h8hq/03/Lb3SPobjyv2J+op+Ze4fIav8ATf8AA3uj6G48j9h9RT8y9w+Q1f6dT8De6T9DceR+w+opeZe5BwdQbabgdhvdIdnWX/Y/YfUU9N75MEqtYMq58z1TpljZQWPMBcz3Tpym8RWWRKaisszfIav9N/wN7pY+huPI/Yx/UUvMvc39AYZ1rqWRlADaypA2c5my2VbVYXCck8FS8qxlSaUsjcs69GmPUkBACAEAxYnkt2T4SVqDj47+sz65b9lH0NfLUefJZ66p9rE+w85rbfd6/RnpdY6ME4cskwAgBACAeSJGMgjLI3UTkm0bqAWjdQC0bqAWjdRBr40fy37LeBle5WKUvQ9w66EET55I6ZaYLXg38+Oy3hNvsZZrr0ZSv+zHC07PdNHknLJwCQJ6BMAIAQAgGLE8huyfCTHUHHx39Z8Z9ct+yj6GvlqPPks9dU+1ifYec1tvu/2M9LrHRgnDlkmAEAIBEAIBMAIBEACYBF5GQa+Nb+W/ZbwmC67KXoeqfWQhCfO5I6dFpwb+fHZbwm32N269GUb9/wCmOF52hpCc0ZQJkgmAEAIAQDFieQ3ZPhJjqDj47T1nxn1u37KPoUJajz5LPXVPtYn2HnN7b7v9jNS6x0YJw5ZJgBACAEAIAQAgESAV+m8S1KkWTU113X2mUNo3EqNLehqZ7empzwxc/j1f6w/CJzPTNx+V7P8A9m0VhTa0f/P0eammqzAgkWIsfRGwzzPa9xKLi8Y/5/ZMbCmmms8iumqZeSSM2FxLUmzJqbWNl9szW9xOjLejqYqtFVFhm7/Hq/1h+ATY9M3H5RV+gp/h/wDP0WvB/SNSqzioQQApFhbaT7pudlX1W4lJTxyS/wByjeW8KSTXiXqzeFI9SQEAIAQDFieQ3ZPhJjqDj47T1nxn1u37KPoUJajz5LPXVPtYn2HnN7b7vX6M1LrHRgnDlkmAEAIAQAgBAIgBIBXadwzVKRVBdrrqvbYema/aNCVWlux1LFtNQnli1/Ba/wBT/JZy/RFw3obVX1LGvwH8Fr/U/wAl98noe48o+vpfkP4LX+p/kPfHQ1x5R9dS/IfwWv8AU/yX3x0PceUfX0vyH8Fr/U/yX3x0PceUfXUvyW/B3AVKTOai5QQttYOwnm65utk2Va3lJzS5pf7lC9rwqJKPgXyzelE9SQEAIAQDFieQ3ZPhJjqDj47T1nxn1u37KPoUJajz5LPXVPtYn2HnN7b7v9jNS6x0YJw5ZJgBACAEADAIgHjNIBR1eE65iKVKrXQEg1ENIISDYhC7rmtsuNWo6zK1S6pweGeHUimWOjNJU8QpNMn0TldWUq6Na+V1Osc/MQQRcGZ4TU1lM9Jp6G7aesEhaMIHljaQ0DQw2nMNVfi6dak9T6ocEm223P3T26cks4GSwE8AnLJwCYBMkBACAEAxYnkt2T4SVqDj47+s+M+uW/ZR9DXy1HnyWeuqfaxPsPOa233f7Gel1jowThyyTACARIBhxeMp0UL1XWlTUXZ3YKqjpY6hANfR2mcNiQTh61KuBtNOqlS3XlJtJBq8I9IPRpqKNvlFZ1o0cwuqu971GG8Iiu5G8JbfAFThJUXBYf5PQLcbiszVqzMTXdQAKlV3GxmuEFrZRfLYKAMFeruR5anicsIXdH6Yq0LAk1qIABQgF1UahxTDbYDkte+4iaicFL+mV5QyNdHGik9LE0yGpnItQjY9CowCt/YzBwdwz88myqunU3GKUsPA8LN54FsGkg+dcN9PGq7YembUUOWpY/OONqn/AGrstvN+abC0oJ/zkjyxWudxII1gg2II1gg7iN02E4KSaZB9a4MaTOJw6VG5etalvrqbMbbr7e+aKpDclg9otp4AQCYAQAgBAMWJ5Ddk+Elag4+O/rPjPrlv2UfQ18tR58lnrqn2sT7Dzmtt93+xnpdY6ME4cskwCLwCv0jprD4f5+tSom17PUVTbnsTe08t41BqJwkwNT0flOHYncaqa+5ts8qcXoRk86S0BRxIDg5Ky3NLE0woq0zuKVANY1C6m6tsIIntEnx7SHlRxJq4atXpUKmHou2pM4qOTTai9Zbmy3V3KrbVmsSZIGDhTjOOxlZhrVStJOzTXX/m9Sa6vJOpg8rDqLOmSrWTcSg0lE2O0qlJxjGGM/0XGiHzYLE0zspiso6FelxoA6i5E175Votf0aPGGfUcBUzU0J2lQT9030dC4Y9MYziKFWr/AE0ZgOcgeiO82E9xW80iT42Ad5uTtPOSdZPWSTN/GKjHCMeRm0xoqmtEsihWSxuN4uAb88wRn/I85N/yeV34vEImXOGV0zXy3Zcuu2u3obpSvY4mZYjjozG8dTD2yH0lZSblHRiroTvsykX32vKZJtwCYAQAgBAMWJ5Ddk+Elag4+O09Z8Z9bt+yj6FCWo8+Sz11T7WJ9h5ze2+7/YzUusdGCcOWQMhgq+EOKalh6jobPYKptfKzsEVrHmLX7pjqS3YuX9HlvCEjT2FWnha2QW1K7sTd3CurOzudbHKp1kzQRqynUTZUUsyFhz3zZ0Kcaj5s3FjZxrptvQ9YKu9E5qDvQbnptlB605Ld4Mio5UpYizDe0Vb1MJ5ELhZos0HaumZRdai2pg0xULkkWtlUXsQLAa+6WqFbfXPUrxlkcNH41alNHLqzuodznBu7+k516+UTKVaEt9sxSzkznEINrqP7x75ial4rQ88y54Mf+oo1qdH0+NqutRxyKaZFpHX9JyFNlF9oJsJkjaynNSxyRKg2z6thFsijZq2c3RNo/FlkqOG6k4KtbdkY9laiMx+4E90zW7xUiQz5ZN9qeC7xOmw9DJY8YQFY6svSe+36zAqf8skGxwP0rSwgxNauStNUpXsCxJZ3VVVRrJJIFumU75c0e4lvwW4Z4WuayUS9TEGq7/JwlqtmOptZyhbWu2awJsdZAlA9DLhsdUZgtSgUBvZhVpuBq+mAQQeoEdMgFjeAF4B6kgIBixPIbsnwkx1Bx8dp6z4z63b9lH0NfLUefJZ66p9rE+w85vbfd/sZ6XWOjBOHLIQDR0xg+Po1KV8pdSA31W+i3cQD3TxKO8sMhrIqUXFVPTWxOZKlM/RYXWpTPfmHSLHfOZqRlTqOP4KUv4sSa+Fag5pPclOSx+nT2I9+fcekHcRL0ZJxUkZYVJLmmeJ5f5Jcm3lmKphDiVdB83Yhmte7W1InTe1zu69kqrGlNZfNnlTwxP4EaROGxJwuIyGk18pYLZHtmBBbYCLi3PaXL6lxKe/HVGSrHKyj6alJNqqmvWCFX9CJzrc03kpZZ6wQ4tsRiKYy1KIpsrDUSyozPTY/SVk4sEHnBGsAjZWlWcd1P8/BnpyaPqlJrgEbDrm+yXDX0hjKdFC1dlSnsJY6jf6Nt5PNvnpRbfIHyfTYw4cnBl2Q7KbUyuXoRmI1dBHfum3t5VUsSR4Zoobi5BXoNrj7pa8Mshi7wy0s1KjUohggqCk97ekzU3YqFO6xNz1jZNbec5JHpG/5PNGLo+qmMqPUr12pfNBDTVDUAzipUc3YgavRUj7phha1JeGCcj1iuHGIbUiUaQ7JqEd5IH6SxGyXizzk024T446+OcDopUgPYmT6SmMm5ozhniUdeOYVaRIDXRVYAmxZWUAar3sQb2mOraKMW4kp5PpYM1x6JgGLE8huyfCTHUHHx2nrPjPrdv2UfQoS1HnyWeuqfaxPsvOb233ev0ZqXXOjBOHLJMAiQBa07op1c4iguYtbjqQIBqWFlqJfVxgAA1kZgAL3USndWyqxytTFUhvCvpX5PiVANVaNVNaFrJUQkWIam9jlI1EHbq13AM1UIVaT5LKK6UkxapYdqjtTzLlXlVKb5lqLs/kt13DH6JBGs6xkqz4Ud5LX4EnyLqlSCgKoCqBYAbAOYTVbzk3LxMS15lMOA9V8Tg9IULFeOVqo1DKoqHX0+jbpvedZb9lH0L8OqOGnOC9em+fCFTh3uzUinp02OtuLYsFKk3OU2sSdZGoVq1hCct5a/B4nST5onRmh6jBKZQpSVg7BnV6tZw2a9TJ6KrmAJ1m9stgIo2jU96X6IhSxzHyimVQObVL5nPn/AJR8QTWpJ9FaZf8Audit+4LbvM2FhBN5Z5kLCZMuvlS0+I58tDFzyauKdlps6i4UhbnYHbYOk2ubDcIrV1T5asyYFXg65r42rU9J0RChZjmGcsLBRsXknZzStbZnUcpcyXoN02WMaHk2tG1lSorOLqDr1X3ajbonmcW1yAzPpugBfNf/AGhTc9GyV+HLJ5F/Q+DOIrqAPRDB36FDXC95sOq/NIuam7BrxZ6ifXqK2AB2gATUGQyQDFieQ3ZPhJWpBx8d/WfGfW7fso+hQlqPPks9dU+1ifYec3tvu/2M9LrHRgnDlkmAEA82kA1MRgKb62AnloYQkYjRyZ3w9UFaivVqUiDlcpUqM4ekw22z5WHOusWIvpbuEoTbSymVKkXk0cbo56IvxwO5VfDg1Hb6KqEdczHZqH3StToxnLCTz/X/AMMcY5Hbgng2pYWnTqWLAenYeiWOt7DmzXnRQiopJF2K5F0BPZ6DLJBIgC9wq4PDGKrK2SqlwrWuCp2qwuN4BGvVr55lo1ZUnyIaF3CcCHv/ADWLDmVcl+tySbdVj0yxO+k1hIjBX8P+D9eqcNhcLTyUsrs9a1qFK5Ci52s9s5CjWS24XMpttvLPRU1dD0cIy4WgMqUlCsx5dSowzvUc7z6SjotabC0/hByPE3gxLh3aoqJYszZbHVckeiAdgJNhr5xslp1sR3/AiPM8uCpKsCrDarCzDrBnuM4yWYsGbA4R67ZaQzHefoL2m3dW07hPFS4jDk2Tg+k8GNBrh05ydZYixZvrW3Abhu/WaerVc5ZZ6QwieCSYBixPJbsnwkrUHHx39Zn1y37KPoa+Wo8+Sz11T7WJ9h5zW2+7/Yz0usdGCcOWSYAQAgEWgGlpPRlLELlrItQA3GZQ1jzi+yeWskYKf+D4XCsCFCu17BKWaqwG3WAWy6xfdrmGc6dFOUuRKjktsHpCk/oKcrAchlZGtzhWAJHSLiKVxTqdR5JcWjeUzOiD1JAQCIBBMhg8OgNri9tY64B8n4T02TGVs2ol869KsAVYc43dYM21rKMqe6zw0aWCVqlamF1uXQ9QVgxbqABPdMlZwjSwgkfWcVoujXANRFY2B1orfowM06k0ez3htG00tYahsGoAdSjVG8DdtIBMAIBixPIbsnwkx1Bx8dp6z4z63b9lH0KEtR58lnrqn2sT7Lzm9t93r9Gal1zowThyyTACAEAiAQ0hgX8+d6lQ/WKL0JTJW3e2c945pym1qzlW3fBFqlHkjVOLo1TkuGN9Wsggjejbj0gzX06s6b3kyzKhLdy0WmjccwIp1TmJvxdTZnsLlW3BwNerURrGwgdTYXqrrD1RQnBxLYTZamMmSCLyAI3CzhFUNQ0aDmmqaqjrqZn3op3AX1kaydVxY3v21tvreloYpzxyRi4NcJKiVFp13NSm5CqzWzI5Nlu29SbDXrBI122Tc2yit6IjPwY44/R1KuBxqK9tmZVa34hKMW0ZGYcJoKjT5ChRvCoqX68o1w5NkloBIBMAIAQAgGLE8huyfCStQcfHaes+M+t2/ZR9ChLUefJZ66p9rE+y85vbfd6/RmpdY6ME4cskwAgBAIMArNDY1qoqipbjaVarTZQLWAbNS1dNJqbX/wB0hgXdI4jJQNtRZ6i/9V7+BnF3q/15P+zbWMFKSF0SsmbxxTRe4DHNVRkJ/mqM9Nv9ya1PcQL84v0zPbVHCopLwNPe26jzS5Dlg64qIjjY6q34he07RPJpTYvPYMWIqhFZjsUFj3C//EIHx1ahK5m5TXZulm9Jv1Jm+hiFNP8ABhpUpVaiijUrh2W/pKpNgwBsDusecbZSqVlKTWf0dtb7Pt6NPh6yaPq+iNPU3w+Hq1WCNWyoduUVtalC2xbuCBe1yQBrIE17Rylenw5yi/AugZBiPUAIBEAmAEAxYnkN2T4SY6g4+O09Z8Z9ct+yj6FCWo8+Sz11T7WJ9l5zW2+71+jNS6x0YJw5ZJgBAIgEXgCnw20tR0YFxruEa6Unp6ycQlycoA+mgLMp6wSA1ww3oBSwfC/DaSSocPnUpWLGnUUK4WoL5rAkEZy42815zG1bZwnxPB/+Tb7Ml/LB6mo1N6a1XSqUHUEnMdTZQCUVhYm3Pr1DvlqjQfWbMFajKtFxQ8aL0lkpq6Px+GC/VAqIg2kFQA2W2tSAdR1k6jtrfaclJQqL+jm6tu4PD1GZTebzQrGDSdE1KNVBtam6jrZSB4yU+ZDPjdd7ou69vDZN1Vf8Ta7Bpp122W+BxNM4GpTcgOuYgbyTrUjvmhqQmrhSSN3WpzV0pRXI3ODekqKYDFpimVaKltptcVk1KN+YuGtbXeWquuTS7Xp7tbP5QyaF4RGtQpGgjYwhEFSsjIlE1AozhajkZze/JBAIIJBFpiNUMWErF1DFShI1qSpKnmJUkHuJgGWAEAmAEAxYnkN2T4SY6g4+O09Z8Z9bt+yj6FCWo8+Sz11T7WJ9h5ze2+7/AGM1LrHRgnDlkmAEA8Ps1SAUTaDo2LYq2IYcqpXIZBz5KXIpr1C/OTtkOSSzkHz7ynaBWtTpNgCKjUzUXimaqaJWoFF6RclFKlfo2FjK0r2lF85IzU6M5vkj5amiMbo7Mys1Kq6i3FrxmcZr5M1iLggG3SJ5Ve3uo+GPwzM6Na3l/f5Qw0+HDGnTFZGoOyjNVygqTzr9W/SDKE9lpSbjzX4Nnb7Qg8RqcvyzKtQHWGDZtd81y1999/XKsoS8ToacoNJxeUfQuCDFcA5Ou7VAg5ywCKB1sZW4bnXSRzu1ZrjP0PoGjltSQHXZQL89hadbFYNEzO5sLnUOmT6kHyfhc+H40thX4wO13VVORWJ9J6dTkkE6yBfXex12l2Eqm7us3Gxac+NvR08SjM9YwdesCzww001JDRSwNQ0nJscwyF8pTXb6bA3vt3SvWfM5XbX8qqjjRDxwd07WwOFp4bDhCEzHPVDVHJdi7EIpULrY2GuSqWFmTMlLYnLNSRuV9P6RtmNSoic60aar7H/M8p0s4yWaezbNPG9n9nvR/CnGjbXz2tqqU6bKfwhW/WWoW0ZrkajatrC23XDxH/g3pgYukWy5HVsjre4DWDAqd4IYH/xKdSDhLBq4y3lktxPBJMAxYnkN2T4SY6g4+O09Z8Z9ct+yj6GvlqPPks9dU+1ifYec1tvu9foz0usdGCcOWSYBBgGnj8YKS3IzMTlRRtZjsHRsJJ3AE7pgr1o0oOctESlkX9IVsi8ZXPG1ByR9BSdgpqdnaOvq2Tlbq/nWfLql+hbb8kkLGJxDVGzObn9B0CUss39KnGCwkY1J3TJGbzqe3FCJjMPcuAqvSLPZNQsMxtlOy1txnS295GKUZarxNbX2VOaU6fitDb8lvHU8SMLiMM76PxRcqXo5lpsoNnFQgi11ykX222HbscRlHn4mklvU5YfJo+04Xg3Tp5QpOVeSpZmCdgMxCnWRcc88Qt6cXvJcyJVJTeZMvFWwsNgmbBjFvh7UIwuX6L1EVuldbEHoOUDvli2SdRZPE3hHzXGDXfdabCvFpnUbCqwcHHx1NZr2cqpbIuZrbFF7AsdgudXOd15UlJI2l7fQt4Zzz8BV0BV+VYutUcB1pqFS4uAc20X7/vmGn/KWWaXZbdxXc6nPkOGGrGmwZeUpuL6xM0oKSwdLUpqccPQt8Zwjq1UKZVGYWJFyZUpWOKm8uZrI2VKjJ1JPCXPmaVGnlH6k7pvaa3EcrtS8+pqZWi0HzgBhWWm7m440hwCLHLYKl+sAt/cJqbqanPkVaawhtErnsmAYsTyG7J8JMdQcfHaes+M+t2/ZR9DXy1HnyWeuqfaxPsvOb233ev0Z6XXOjBOHLJMAgwCm0zqqUWPJ/mJ1O2Ur94Vx323zTbWhKVFNfsy0WlLmU+nsK1RFya8pJI5xbdOYWDbWtVQk8iyykbQR3T0bZTi1lMw4qrkRn+qrHvAuP+JlopSqJEuQpKLADmmwfibCPVX9H0fyc4V6alKwslbNVpqbggpkVj1MGU/2k75tdnVnJSg/A5La0oSq5ifQRNmao9SQamk8AmIptTqC6tbfYgg3DA7iCAZMW4vKIaTE9uA7XsajsnQlMMettg7lEsyu5NYPVGUqUsxZ54V8FXXR1WjgkHGuU1BgPpDM7uxu1hrJ22Gq+oSs23zPc6s6jzJ5EZuDy6OWlh1OYimKj1LW4ypUdgzW5gKagDmHTM9BHRbCisSl4nh72OUAka7G9rDWRq6Lyxjmba9uXRpOaePUul0XWXZRc32EZWUg7CHvax1bbTLGtTjpyOKuru4uOU3lF5oXgu9Rg1cAgG4pg3XrqtsPZGrnJ2TBWu3LlEpxp/kfcLQyLb7zznnlFmUziAEAxYnkN2T4SVqDj47+s+M+t2/ZR9ChLUd/JhUC6apX1XfEgdZSpq/Sc7tqLez8+hmp9c6NWcKWSYAQDDiaC1FKuAysLEHmniST5MIpK2Br0uQRXTdnuHA5i4Bzd635yZp62x6cnmDwZo1cams2If6VBr9unb7yQf0lPoeqnqvUyqueHwVasLAJTAIYKPSBZSGUVHIHo3GsKO/dLdPZKS/m+f5PLrtmI08OGu9Di6g2g4ZiwPQyKQesGa2pY3EZbu7kzK6eOszf0UjVKwqEFVVSqg8qxN2ZhuuQott9HXtsN1s+zdGL3tWVak1IYhNmYibyQEAIBDiCBK4eaIZilZELqqlHCrmYC90YKNZA9IG3ON15atpxUsT0MsK9Wk803gUaGFZ9VKm7E6uQyqO05AAHfL86tKKMVa5rV3/Nto+o6EwYXD0kYBiiKlyNoUBb6+qady58iVoWSqBs1SATAJgEQDDjGApuTqAVieq0mOoOP7/rPrdDso+hr5am6cW9HEmpSYpUp1WdGG0MrkiVeBGtb7sllNYZ6zh5Pseg/LPhmQDF0qlKqB6RpqHpseddeYdRHfOPuP8Apu4hJ8Lmiwqy8Sz88Ojft/yT75X+373yr3J40SfPDoz7f8k++T9v3vl+RxYkeeHRvPX/ACD74+3r3yr3HGiT54dG/b/kn3x9vXvl+RxokeeDRn2/5B98fb175V7jjRDzw6M+3/IPvkfb175V7jjRMdTys6KbaKxP/wBHxj7evPL8jjRPVPyu6LUWXjgOih8Y+3r3y/I40T354dGc9f8AJPvk/b975fkcWIeeHRnPX/IPvkfb975fkcWIeeHRnPX/ACD74+373yr3HFiHnh0Z9v8Akn3x9v3vl+RxYh54dGfb/kn3x9v3vl+RxYkHywaM+3/I+Mn7fvfL8jjRMHnV0TzVj/8AifC8fb975fkcaJnHlg0YP6/5Hxj7fvfKvccWJPnh0Z9v+SffH2/e+Ve44sQ88OjPt/yD75H2/e+X5HFiHnh0Z9v+SffJ+373y/I40SPPBo37f8n4yHsC9X/avcnjRE7h55V/lVFsPgkemlQFalV7Bih2qigm1xqJJ2X1C95ttm/9OzhNVLh6c8Ixzqp6Hy2dhFY1K7M+N+cqdt/aMwUOVNeh6ZgliCTSbPIT1uolIJGCcIIwMIJOBgIwMBIwMBPWEMBIwhgIwMIIwMEycIYCMInCIjCIwEjAwEYGAk4QwTGBgiRhDARgYCeH1sHkJ6ATw9ST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data:image/jpeg;base64,/9j/4AAQSkZJRgABAQAAAQABAAD/2wCEAAkGBxIQEhQUEBQUEBAUFhQVFBQWEBUUFBUVFRQYFhQUFBQYHSggGBwlHBQVITEhJSkrLi4uFx8zODMsNygtLisBCgoKDg0OGhAQGiwkHyQtMCwsLCwsLCwsLCwsLCwsLCwsLCwsLCwsLCwsLCwsLCwsLCwsLCwsLCwsLCwsLCwsLP/AABEIAQsAvQMBEQACEQEDEQH/xAAcAAACAgMBAQAAAAAAAAAAAAAABgEFAwQIAgf/xABIEAACAQICBAkHCgUDAwUAAAABAgADEQQSBSExQQYTMlFhcXKBsQcXIjWy0eEUM0JSY5GSk6HwFSNTgqIWYsGjpPEkNENzg//EABsBAQACAwEBAAAAAAAAAAAAAAABBAMFBgIH/8QANxEAAgEDAQQJBAIBAwUBAAAAAAECAwQRMQUSEyEVMjM1QVJxkaEUFlGBImFiI8HwBkKx0fE0/9oADAMBAAIRAxEAPwD5vjsbV42p/Mqct/8A5G+semfUaNCkqSbitCk2xg0LwN0ti0FSklUUmF1apX4sMOdQzXI6bWmtr7U2fRlutZf9LJ7UJMsvNppn94v4zB05s/y/BPDmHm001+8X8Y6c2f5fgcOYebPTP7xfxjpzZ/l+Bw5h5s9NfvF/GR05s/y/A4cw82mmf3i/jJ6c2f5fgcOYebTTPN/3fxjpvZ/l+Bw5h5s9NfvF/GOnNn+X4HDmHmz01+8X8ZHTmz/L8DhzDzaaZ/eL+MnpzZ/l+Bw5h5tNNfvF/GOm9n+X4HDmHm00z+8X8Y6c2f5fgcOYebTTP7xfxjpzZ/l+Bw5h5tNM/vF/GR05s/y/A4cw82emv3i/jHTmz/L8DhzDzZ6Z/eL+MdObP8vwRw5h5tNNfvF/GT05s/y/BPDmHm00zzf938Y6b2f5fgcOYebTTP7xfxjpzZ/l+Bw5h5tNM/vF/GR05YeX4HDmHm00z+8X8Ye3LDy/A4chd4QaG0hgCBihWpBjZW40sjHmDqSL9B1zY2l1ZXfZ4z+HqeGpIqDjav8AUqfmN75sVbUnpFHjeGTgPotMXpalSqgNT42q7KdjCnncKeglRfovNNtO4lR2fmOrwvcyQWZHTCIO4T5+Wz1aATaAFoAWgBaAFoAWgBaARaAFoBF5GfFAAZGV+QEKSYJtPQJtAItAJtAC0ALQCLQCs4SaJp4vDVqNUBkdCOogXVhzEGxHVMtCrKlUU46pkNZOTfGfWKUswUvyUHqPXks9dU+1ifYec1tvu9foz0+udGCcOWSYAQAgBACAEAIAQCDAPLuBt1CeZSUVlhc3gTdJaVd6hKMyoNSgEjv7/dOMvtpVJ1W4PCWhu7a0io/yWTV+XVf6j/iMpK+rJdZlj6el5UWXB/FVGrAM7MLNqLEibXZN1VqVkpNtYZTvKMIQykhrE6zwNQepICAEAIAQAgGLE8huyfCStQcfHaes+M+tUOyj6FCWo8+Sz11T68T7LznNt93r9Gal1zowThyyTACAEAIAQAgBAIgEMZDYF7hNpCw4pTrOtugbh3znds3u4uFHx1NjY0N5770QtzlW2zcLkEgktODfz46m8JuNjduv2Ub/ALMcZ2poyZIJgBACAEAIBixPIbsnwkx1Bx8dp6z4z61b9lH0KEtR58lnrqn2sT7DznNt93+xmpdY6ME4cskwAgBACAEAIAQDyZANPSOMFGmWO3YBzncJTvLlUKTlLXwMlGnxJKKEirULEsxuxNyZwlapKpNylqdFTgoR3VoWGicDnD1G5CKbdLWPh7psrCy4kZTnokVLqvutQjqysE1M1htF7wLXg58+Oy3hNtsbt1+yltDsxynamjCSCYAQAgBACAYsTyG7J8JMdQcfHf1nxn1u37KPoUJajz5LPXVPtYn2HnN7b7v9jNS6x0YJw5ZJgBACAEAIAQCIB4c2nl4SbY55EzTWO46pq5C6l6eczidqXv1FT+OiN7Z2/Djz1NXC4c1HCrtJ+4byZUtbeVaooIzVqqhDe/A5Ph1p0WVdgRvA3JnaSoqnbuK/BoVJynl/kRxOCnqdItC04OfPjst4TbbF7f3KW0OzHITtTRhJBMAIAQAgBAMWJ5Ddk+EmOoOPjtPWfGfW7fso+hQlqPPks9dU+1ifYec3tvu/2M1LrHRgnDlkmAEAIAQAgEGAQTIyCh4SaQyji15TD0uhfjNFti93I8KL5vUvWVDflvPwFicj1mbvQauD2j+LXOw9N/8AFdw/fRzTstkWXCp78tWaK8rupU3Voi0xvzb9lvAzY3XYy9CtT6yEET55PU6ZFpwc+fHZbwm22L2/uUr/ALMchO1NGEkEwAgBACAEAxYnkN2T4SVqDj07+s+M+uW/ZR9DXy1HryWeuqfaxPsPOa233f7Gel1jowThyyTACAEAIAQCDANTSGLFJCx7uk7hKl1cRoU3N6f7mSlTdSe6hHrVS7Fm1sxuZwVerKrNzkdFTpqCSRYaBwHGvduQms9J3LNpsmyVWe/LSJUvbjdW6tRvE7JLCNJ/Rjx3zb9lvAzBddjL0PdPrIQRPnk9TploWnBz58dlvCbbYvb+5Sv+zHITtTRhJBMAIAQAgBAMWJ5Ddk+EmOoOPjtPWfGfW7fso+hr5ajz5LPXVPtYn2HnN7b7v9jPS6x0YJw5ZJgBACAEA8tAPN55bWGBO05j+New5C6h0ne043a15xqm5Hqo3dlb7kd7xZoUKRdgq62Y2E1lCjKtNQj4lurUUYt/geNH4QUUCru2nnO8zvbW2jQgoxOdq1HOW8zbloxmvjfm37LeBla67KXoe6fWQgz55LU6ZaFpwc+fHZbwm22L2/uUr/sxyE7U0YSQTACAEAIAQDFieQ3ZPhJjqDj47T1nxn1u37KPoUJajz5LPXVPtYn2HnN7b7v9jNS6x0YJw5ZJgBACAEA8mQCj4R6QyLkU+m23oXfNJte9VOHDjq9S7Z0N+W89BWnH5ybxLGgzcG9H5V4xhrbk9C8/fOt2NZOEeI/E0t7X3pbq8C/E3yKBMkGvjfm37LeBla67KXoe6fWQgifPJanTItODnz47LeE22xu39ylf9mOM7U0ZMkEwAgBACAEAxYnkN2T4SY6g4+O09Z8Z9bt+yj6FCWo8+Sz11T7WJ9h5ze2+7/YzUusdGCcOWSYAQAgBANfG4gU0Z22AffzCV7msqVNzfge4Q35KIiYiuajFm2k39wE4K4ryrVHN6s6KjSVOKSNrQ+B46pY8hdbf8Dv98ubLtOPVw1yWpXu6/Djy1Y6qNU7aMcLCNEerz3gBeAYMaf5b9lvCVrnspeh7h1kIInzyR00eaLTg38+Oy3hNvsbt16MpX7/0xxvO0NGF4BIMkEwAgBACAYsTyG7J8JMdQcfHaes+M+t2/ZR9ChLUefJZ66p9rE+w85vbfd/sZqXWOjBOHLJMAIAQCDIBWcIv/bv/AG+0JrNq/wD5p+hZte1iJk4Y6FFno/TBoplVFO8kk3Jm4tNqfT01CMfX+yhXs3UnvSkbX+pn+ov4jLT2/LPUMXRv+Qf6mf6i/eZHT8vIOjf8g/1M/wBRfxGOn5eQdG/5fB4rcInZSuRQCCNp3zzU25KcXHdxkR2coyT3ilmgbNouXI2MBizRfOAGIBFj0y1Z3Tt576WTBcUeLHdLX/Uz/UX8Rm36el5Cj0b/AJG1ozTjVagQqACDrBO4S/Y7WlcVVBxwYK9lw4OWS9QzeIonuSAgBACAYsTyG7J8JMdQcfHaes+M+t2/ZR9DXy1HnyWeuqfaxPsvOb233ev0Z6XWOjBOHLJMAIAQCIBXaeplqLBQWPo6gLnlCa7aVOU6ElEzW7SqJsUfkVX+m/4G90492Nx5X7G9+op+Ze5PyKr/AE3/AAN7pH0Vx5X7D6il5l7h8hq/03/Lb3SPobjyv2J+op+Ze4fIav8ATf8AA3uj6G48j9h9RT8y9w+Q1f6dT8De6T9DceR+w+opeZe5BwdQbabgdhvdIdnWX/Y/YfUU9N75MEqtYMq58z1TpljZQWPMBcz3Tpym8RWWRKaisszfIav9N/wN7pY+huPI/Yx/UUvMvc39AYZ1rqWRlADaypA2c5my2VbVYXCck8FS8qxlSaUsjcs69GmPUkBACAEAxYnkt2T4SVqDj47+sz65b9lH0NfLUefJZ66p9rE+w85rbfd6/RnpdY6ME4cskwAgBACAeSJGMgjLI3UTkm0bqAWjdQC0bqAWjdRBr40fy37LeBle5WKUvQ9w66EET55I6ZaYLXg38+Oy3hNvsZZrr0ZSv+zHC07PdNHknLJwCQJ6BMAIAQAgGLE8huyfCTHUHHx39Z8Z9ct+yj6GvlqPPks9dU+1ifYec1tvu/2M9LrHRgnDlkmAEAIBEAIBMAIBEACYBF5GQa+Nb+W/ZbwmC67KXoeqfWQhCfO5I6dFpwb+fHZbwm32N269GUb9/wCmOF52hpCc0ZQJkgmAEAIAQDFieQ3ZPhJjqDj47T1nxn1u37KPoUJajz5LPXVPtYn2HnN7b7v9jNS6x0YJw5ZJgBACAEAIAQAgESAV+m8S1KkWTU113X2mUNo3EqNLehqZ7empzwxc/j1f6w/CJzPTNx+V7P8A9m0VhTa0f/P0eammqzAgkWIsfRGwzzPa9xKLi8Y/5/ZMbCmmms8iumqZeSSM2FxLUmzJqbWNl9szW9xOjLejqYqtFVFhm7/Hq/1h+ATY9M3H5RV+gp/h/wDP0WvB/SNSqzioQQApFhbaT7pudlX1W4lJTxyS/wByjeW8KSTXiXqzeFI9SQEAIAQDFieQ3ZPhJjqDj47T1nxn1u37KPoUJajz5LPXVPtYn2HnN7b7vX6M1LrHRgnDlkmAEAIAQAgBAIgBIBXadwzVKRVBdrrqvbYema/aNCVWlux1LFtNQnli1/Ba/wBT/JZy/RFw3obVX1LGvwH8Fr/U/wAl98noe48o+vpfkP4LX+p/kPfHQ1x5R9dS/IfwWv8AU/yX3x0PceUfX0vyH8Fr/U/yX3x0PceUfXUvyW/B3AVKTOai5QQttYOwnm65utk2Va3lJzS5pf7lC9rwqJKPgXyzelE9SQEAIAQDFieQ3ZPhJjqDj47T1nxn1u37KPoUJajz5LPXVPtYn2HnN7b7v9jNS6x0YJw5ZJgBACAEADAIgHjNIBR1eE65iKVKrXQEg1ENIISDYhC7rmtsuNWo6zK1S6pweGeHUimWOjNJU8QpNMn0TldWUq6Na+V1Osc/MQQRcGZ4TU1lM9Jp6G7aesEhaMIHljaQ0DQw2nMNVfi6dak9T6ocEm223P3T26cks4GSwE8AnLJwCYBMkBACAEAxYnkt2T4SVqDj47+s+M+uW/ZR9DXy1HnyWeuqfaxPsPOa233f7Gel1jowThyyTACARIBhxeMp0UL1XWlTUXZ3YKqjpY6hANfR2mcNiQTh61KuBtNOqlS3XlJtJBq8I9IPRpqKNvlFZ1o0cwuqu971GG8Iiu5G8JbfAFThJUXBYf5PQLcbiszVqzMTXdQAKlV3GxmuEFrZRfLYKAMFeruR5anicsIXdH6Yq0LAk1qIABQgF1UahxTDbYDkte+4iaicFL+mV5QyNdHGik9LE0yGpnItQjY9CowCt/YzBwdwz88myqunU3GKUsPA8LN54FsGkg+dcN9PGq7YembUUOWpY/OONqn/AGrstvN+abC0oJ/zkjyxWudxII1gg2II1gg7iN02E4KSaZB9a4MaTOJw6VG5etalvrqbMbbr7e+aKpDclg9otp4AQCYAQAgBAMWJ5Ddk+Elag4+O/rPjPrlv2UfQ18tR58lnrqn2sT7Dzmtt93+xnpdY6ME4cskwCLwCv0jprD4f5+tSom17PUVTbnsTe08t41BqJwkwNT0flOHYncaqa+5ts8qcXoRk86S0BRxIDg5Ky3NLE0woq0zuKVANY1C6m6tsIIntEnx7SHlRxJq4atXpUKmHou2pM4qOTTai9Zbmy3V3KrbVmsSZIGDhTjOOxlZhrVStJOzTXX/m9Sa6vJOpg8rDqLOmSrWTcSg0lE2O0qlJxjGGM/0XGiHzYLE0zspiso6FelxoA6i5E175Votf0aPGGfUcBUzU0J2lQT9030dC4Y9MYziKFWr/AE0ZgOcgeiO82E9xW80iT42Ad5uTtPOSdZPWSTN/GKjHCMeRm0xoqmtEsihWSxuN4uAb88wRn/I85N/yeV34vEImXOGV0zXy3Zcuu2u3obpSvY4mZYjjozG8dTD2yH0lZSblHRiroTvsykX32vKZJtwCYAQAgBAMWJ5Ddk+Elag4+O09Z8Z9bt+yj6FCWo8+Sz11T7WJ9h5ze2+7/YzUusdGCcOWQMhgq+EOKalh6jobPYKptfKzsEVrHmLX7pjqS3YuX9HlvCEjT2FWnha2QW1K7sTd3CurOzudbHKp1kzQRqynUTZUUsyFhz3zZ0Kcaj5s3FjZxrptvQ9YKu9E5qDvQbnptlB605Ld4Mio5UpYizDe0Vb1MJ5ELhZos0HaumZRdai2pg0xULkkWtlUXsQLAa+6WqFbfXPUrxlkcNH41alNHLqzuodznBu7+k516+UTKVaEt9sxSzkznEINrqP7x75ial4rQ88y54Mf+oo1qdH0+NqutRxyKaZFpHX9JyFNlF9oJsJkjaynNSxyRKg2z6thFsijZq2c3RNo/FlkqOG6k4KtbdkY9laiMx+4E90zW7xUiQz5ZN9qeC7xOmw9DJY8YQFY6svSe+36zAqf8skGxwP0rSwgxNauStNUpXsCxJZ3VVVRrJJIFumU75c0e4lvwW4Z4WuayUS9TEGq7/JwlqtmOptZyhbWu2awJsdZAlA9DLhsdUZgtSgUBvZhVpuBq+mAQQeoEdMgFjeAF4B6kgIBixPIbsnwkx1Bx8dp6z4z63b9lH0NfLUefJZ66p9rE+w85vbfd/sZ6XWOjBOHLIQDR0xg+Po1KV8pdSA31W+i3cQD3TxKO8sMhrIqUXFVPTWxOZKlM/RYXWpTPfmHSLHfOZqRlTqOP4KUv4sSa+Fag5pPclOSx+nT2I9+fcekHcRL0ZJxUkZYVJLmmeJ5f5Jcm3lmKphDiVdB83Yhmte7W1InTe1zu69kqrGlNZfNnlTwxP4EaROGxJwuIyGk18pYLZHtmBBbYCLi3PaXL6lxKe/HVGSrHKyj6alJNqqmvWCFX9CJzrc03kpZZ6wQ4tsRiKYy1KIpsrDUSyozPTY/SVk4sEHnBGsAjZWlWcd1P8/BnpyaPqlJrgEbDrm+yXDX0hjKdFC1dlSnsJY6jf6Nt5PNvnpRbfIHyfTYw4cnBl2Q7KbUyuXoRmI1dBHfum3t5VUsSR4Zoobi5BXoNrj7pa8Mshi7wy0s1KjUohggqCk97ekzU3YqFO6xNz1jZNbec5JHpG/5PNGLo+qmMqPUr12pfNBDTVDUAzipUc3YgavRUj7phha1JeGCcj1iuHGIbUiUaQ7JqEd5IH6SxGyXizzk024T446+OcDopUgPYmT6SmMm5ozhniUdeOYVaRIDXRVYAmxZWUAar3sQb2mOraKMW4kp5PpYM1x6JgGLE8huyfCTHUHHx2nrPjPrdv2UfQoS1HnyWeuqfaxPsvOb233ev0ZqXXOjBOHLJMAiQBa07op1c4iguYtbjqQIBqWFlqJfVxgAA1kZgAL3USndWyqxytTFUhvCvpX5PiVANVaNVNaFrJUQkWIam9jlI1EHbq13AM1UIVaT5LKK6UkxapYdqjtTzLlXlVKb5lqLs/kt13DH6JBGs6xkqz4Ud5LX4EnyLqlSCgKoCqBYAbAOYTVbzk3LxMS15lMOA9V8Tg9IULFeOVqo1DKoqHX0+jbpvedZb9lH0L8OqOGnOC9em+fCFTh3uzUinp02OtuLYsFKk3OU2sSdZGoVq1hCct5a/B4nST5onRmh6jBKZQpSVg7BnV6tZw2a9TJ6KrmAJ1m9stgIo2jU96X6IhSxzHyimVQObVL5nPn/AJR8QTWpJ9FaZf8Audit+4LbvM2FhBN5Z5kLCZMuvlS0+I58tDFzyauKdlps6i4UhbnYHbYOk2ubDcIrV1T5asyYFXg65r42rU9J0RChZjmGcsLBRsXknZzStbZnUcpcyXoN02WMaHk2tG1lSorOLqDr1X3ajbonmcW1yAzPpugBfNf/AGhTc9GyV+HLJ5F/Q+DOIrqAPRDB36FDXC95sOq/NIuam7BrxZ6ifXqK2AB2gATUGQyQDFieQ3ZPhJWpBx8d/WfGfW7fso+hQlqPPks9dU+1ifYec3tvu/2M9LrHRgnDlkmAEA82kA1MRgKb62AnloYQkYjRyZ3w9UFaivVqUiDlcpUqM4ekw22z5WHOusWIvpbuEoTbSymVKkXk0cbo56IvxwO5VfDg1Hb6KqEdczHZqH3StToxnLCTz/X/AMMcY5Hbgng2pYWnTqWLAenYeiWOt7DmzXnRQiopJF2K5F0BPZ6DLJBIgC9wq4PDGKrK2SqlwrWuCp2qwuN4BGvVr55lo1ZUnyIaF3CcCHv/ADWLDmVcl+tySbdVj0yxO+k1hIjBX8P+D9eqcNhcLTyUsrs9a1qFK5Ci52s9s5CjWS24XMpttvLPRU1dD0cIy4WgMqUlCsx5dSowzvUc7z6SjotabC0/hByPE3gxLh3aoqJYszZbHVckeiAdgJNhr5xslp1sR3/AiPM8uCpKsCrDarCzDrBnuM4yWYsGbA4R67ZaQzHefoL2m3dW07hPFS4jDk2Tg+k8GNBrh05ydZYixZvrW3Abhu/WaerVc5ZZ6QwieCSYBixPJbsnwkrUHHx39Zn1y37KPoa+Wo8+Sz11T7WJ9h5zW2+7/Yz0usdGCcOWSYAQAgEWgGlpPRlLELlrItQA3GZQ1jzi+yeWskYKf+D4XCsCFCu17BKWaqwG3WAWy6xfdrmGc6dFOUuRKjktsHpCk/oKcrAchlZGtzhWAJHSLiKVxTqdR5JcWjeUzOiD1JAQCIBBMhg8OgNri9tY64B8n4T02TGVs2ol869KsAVYc43dYM21rKMqe6zw0aWCVqlamF1uXQ9QVgxbqABPdMlZwjSwgkfWcVoujXANRFY2B1orfowM06k0ez3htG00tYahsGoAdSjVG8DdtIBMAIBixPIbsnwkx1Bx8dp6z4z63b9lH0KEtR58lnrqn2sT7Lzm9t93r9Gal1zowThyyTACAEAiAQ0hgX8+d6lQ/WKL0JTJW3e2c945pym1qzlW3fBFqlHkjVOLo1TkuGN9Wsggjejbj0gzX06s6b3kyzKhLdy0WmjccwIp1TmJvxdTZnsLlW3BwNerURrGwgdTYXqrrD1RQnBxLYTZamMmSCLyAI3CzhFUNQ0aDmmqaqjrqZn3op3AX1kaydVxY3v21tvreloYpzxyRi4NcJKiVFp13NSm5CqzWzI5Nlu29SbDXrBI122Tc2yit6IjPwY44/R1KuBxqK9tmZVa34hKMW0ZGYcJoKjT5ChRvCoqX68o1w5NkloBIBMAIAQAgGLE8huyfCStQcfHaes+M+t2/ZR9ChLUefJZ66p9rE+y85vbfd6/RmpdY6ME4cskwAgBAIMArNDY1qoqipbjaVarTZQLWAbNS1dNJqbX/wB0hgXdI4jJQNtRZ6i/9V7+BnF3q/15P+zbWMFKSF0SsmbxxTRe4DHNVRkJ/mqM9Nv9ya1PcQL84v0zPbVHCopLwNPe26jzS5Dlg64qIjjY6q34he07RPJpTYvPYMWIqhFZjsUFj3C//EIHx1ahK5m5TXZulm9Jv1Jm+hiFNP8ABhpUpVaiijUrh2W/pKpNgwBsDusecbZSqVlKTWf0dtb7Pt6NPh6yaPq+iNPU3w+Hq1WCNWyoduUVtalC2xbuCBe1yQBrIE17Rylenw5yi/AugZBiPUAIBEAmAEAxYnkN2T4SY6g4+O09Z8Z9ct+yj6FCWo8+Sz11T7WJ9l5zW2+71+jNS6x0YJw5ZJgBAIgEXgCnw20tR0YFxruEa6Unp6ycQlycoA+mgLMp6wSA1ww3oBSwfC/DaSSocPnUpWLGnUUK4WoL5rAkEZy42815zG1bZwnxPB/+Tb7Ml/LB6mo1N6a1XSqUHUEnMdTZQCUVhYm3Pr1DvlqjQfWbMFajKtFxQ8aL0lkpq6Px+GC/VAqIg2kFQA2W2tSAdR1k6jtrfaclJQqL+jm6tu4PD1GZTebzQrGDSdE1KNVBtam6jrZSB4yU+ZDPjdd7ou69vDZN1Vf8Ta7Bpp122W+BxNM4GpTcgOuYgbyTrUjvmhqQmrhSSN3WpzV0pRXI3ODekqKYDFpimVaKltptcVk1KN+YuGtbXeWquuTS7Xp7tbP5QyaF4RGtQpGgjYwhEFSsjIlE1AozhajkZze/JBAIIJBFpiNUMWErF1DFShI1qSpKnmJUkHuJgGWAEAmAEAxYnkN2T4SY6g4+O09Z8Z9bt+yj6FCWo8+Sz11T7WJ9h5ze2+7/AGM1LrHRgnDlkmAEA8Ps1SAUTaDo2LYq2IYcqpXIZBz5KXIpr1C/OTtkOSSzkHz7ynaBWtTpNgCKjUzUXimaqaJWoFF6RclFKlfo2FjK0r2lF85IzU6M5vkj5amiMbo7Mys1Kq6i3FrxmcZr5M1iLggG3SJ5Ve3uo+GPwzM6Na3l/f5Qw0+HDGnTFZGoOyjNVygqTzr9W/SDKE9lpSbjzX4Nnb7Qg8RqcvyzKtQHWGDZtd81y1999/XKsoS8ToacoNJxeUfQuCDFcA5Ou7VAg5ywCKB1sZW4bnXSRzu1ZrjP0PoGjltSQHXZQL89hadbFYNEzO5sLnUOmT6kHyfhc+H40thX4wO13VVORWJ9J6dTkkE6yBfXex12l2Eqm7us3Gxac+NvR08SjM9YwdesCzww001JDRSwNQ0nJscwyF8pTXb6bA3vt3SvWfM5XbX8qqjjRDxwd07WwOFp4bDhCEzHPVDVHJdi7EIpULrY2GuSqWFmTMlLYnLNSRuV9P6RtmNSoic60aar7H/M8p0s4yWaezbNPG9n9nvR/CnGjbXz2tqqU6bKfwhW/WWoW0ZrkajatrC23XDxH/g3pgYukWy5HVsjre4DWDAqd4IYH/xKdSDhLBq4y3lktxPBJMAxYnkN2T4SY6g4+O09Z8Z9ct+yj6GvlqPPks9dU+1ifYec1tvu9foz0usdGCcOWSYBBgGnj8YKS3IzMTlRRtZjsHRsJJ3AE7pgr1o0oOctESlkX9IVsi8ZXPG1ByR9BSdgpqdnaOvq2Tlbq/nWfLql+hbb8kkLGJxDVGzObn9B0CUss39KnGCwkY1J3TJGbzqe3FCJjMPcuAqvSLPZNQsMxtlOy1txnS295GKUZarxNbX2VOaU6fitDb8lvHU8SMLiMM76PxRcqXo5lpsoNnFQgi11ykX222HbscRlHn4mklvU5YfJo+04Xg3Tp5QpOVeSpZmCdgMxCnWRcc88Qt6cXvJcyJVJTeZMvFWwsNgmbBjFvh7UIwuX6L1EVuldbEHoOUDvli2SdRZPE3hHzXGDXfdabCvFpnUbCqwcHHx1NZr2cqpbIuZrbFF7AsdgudXOd15UlJI2l7fQt4Zzz8BV0BV+VYutUcB1pqFS4uAc20X7/vmGn/KWWaXZbdxXc6nPkOGGrGmwZeUpuL6xM0oKSwdLUpqccPQt8Zwjq1UKZVGYWJFyZUpWOKm8uZrI2VKjJ1JPCXPmaVGnlH6k7pvaa3EcrtS8+pqZWi0HzgBhWWm7m440hwCLHLYKl+sAt/cJqbqanPkVaawhtErnsmAYsTyG7J8JMdQcfHaes+M+t2/ZR9DXy1HnyWeuqfaxPsvOb233ev0Z6XXOjBOHLJMAgwCm0zqqUWPJ/mJ1O2Ur94Vx323zTbWhKVFNfsy0WlLmU+nsK1RFya8pJI5xbdOYWDbWtVQk8iyykbQR3T0bZTi1lMw4qrkRn+qrHvAuP+JlopSqJEuQpKLADmmwfibCPVX9H0fyc4V6alKwslbNVpqbggpkVj1MGU/2k75tdnVnJSg/A5La0oSq5ifQRNmao9SQamk8AmIptTqC6tbfYgg3DA7iCAZMW4vKIaTE9uA7XsajsnQlMMettg7lEsyu5NYPVGUqUsxZ54V8FXXR1WjgkHGuU1BgPpDM7uxu1hrJ22Gq+oSs23zPc6s6jzJ5EZuDy6OWlh1OYimKj1LW4ypUdgzW5gKagDmHTM9BHRbCisSl4nh72OUAka7G9rDWRq6Lyxjmba9uXRpOaePUul0XWXZRc32EZWUg7CHvax1bbTLGtTjpyOKuru4uOU3lF5oXgu9Rg1cAgG4pg3XrqtsPZGrnJ2TBWu3LlEpxp/kfcLQyLb7zznnlFmUziAEAxYnkN2T4SVqDj47+s+M+t2/ZR9ChLUd/JhUC6apX1XfEgdZSpq/Sc7tqLez8+hmp9c6NWcKWSYAQDDiaC1FKuAysLEHmniST5MIpK2Br0uQRXTdnuHA5i4Bzd635yZp62x6cnmDwZo1cams2If6VBr9unb7yQf0lPoeqnqvUyqueHwVasLAJTAIYKPSBZSGUVHIHo3GsKO/dLdPZKS/m+f5PLrtmI08OGu9Di6g2g4ZiwPQyKQesGa2pY3EZbu7kzK6eOszf0UjVKwqEFVVSqg8qxN2ZhuuQott9HXtsN1s+zdGL3tWVak1IYhNmYibyQEAIBDiCBK4eaIZilZELqqlHCrmYC90YKNZA9IG3ON15atpxUsT0MsK9Wk803gUaGFZ9VKm7E6uQyqO05AAHfL86tKKMVa5rV3/Nto+o6EwYXD0kYBiiKlyNoUBb6+qady58iVoWSqBs1SATAJgEQDDjGApuTqAVieq0mOoOP7/rPrdDso+hr5am6cW9HEmpSYpUp1WdGG0MrkiVeBGtb7sllNYZ6zh5Pseg/LPhmQDF0qlKqB6RpqHpseddeYdRHfOPuP8Apu4hJ8Lmiwqy8Sz88Ojft/yT75X+373yr3J40SfPDoz7f8k++T9v3vl+RxYkeeHRvPX/ACD74+3r3yr3HGiT54dG/b/kn3x9vXvl+RxokeeDRn2/5B98fb175V7jjRDzw6M+3/IPvkfb175V7jjRMdTys6KbaKxP/wBHxj7evPL8jjRPVPyu6LUWXjgOih8Y+3r3y/I40T354dGc9f8AJPvk/b975fkcWIeeHRnPX/IPvkfb975fkcWIeeHRnPX/ACD74+373yr3HFiHnh0Z9v8Akn3x9v3vl+RxYh54dGfb/kn3x9v3vl+RxYkHywaM+3/I+Mn7fvfL8jjRMHnV0TzVj/8AifC8fb975fkcaJnHlg0YP6/5Hxj7fvfKvccWJPnh0Z9v+SffH2/e+Ve44sQ88OjPt/yD75H2/e+X5HFiHnh0Z9v+SffJ+373y/I40SPPBo37f8n4yHsC9X/avcnjRE7h55V/lVFsPgkemlQFalV7Bih2qigm1xqJJ2X1C95ttm/9OzhNVLh6c8Ixzqp6Hy2dhFY1K7M+N+cqdt/aMwUOVNeh6ZgliCTSbPIT1uolIJGCcIIwMIJOBgIwMBIwMBPWEMBIwhgIwMIIwMEycIYCMInCIjCIwEjAwEYGAk4QwTGBgiRhDARgYCeH1sHkJ6ATw9ST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data:image/jpeg;base64,/9j/4AAQSkZJRgABAQAAAQABAAD/2wCEAAkGBxIQEhQUEBQUEBAUFhQVFBQWEBUUFBUVFRQYFhQUFBQYHSggGBwlHBQVITEhJSkrLi4uFx8zODMsNygtLisBCgoKDg0OGhAQGiwkHyQtMCwsLCwsLCwsLCwsLCwsLCwsLCwsLCwsLCwsLCwsLCwsLCwsLCwsLCwsLCwsLCwsLP/AABEIAQsAvQMBEQACEQEDEQH/xAAcAAACAgMBAQAAAAAAAAAAAAAABgEFAwQIAgf/xABIEAACAQICBAkHCgUDAwUAAAABAgADEQQSBSExQQYTMlFhcXKBsQcXIjWy0eEUM0JSY5GSk6HwFSNTgqIWYsGjpPEkNENzg//EABsBAQACAwEBAAAAAAAAAAAAAAABBAMFBgIH/8QANxEAAgEDAQQJBAIBAwUBAAAAAAECAwQRMQUSEyEVMjM1QVJxkaEUFlGBImFiI8HwBkKx0fE0/9oADAMBAAIRAxEAPwD5vjsbV42p/Mqct/8A5G+semfUaNCkqSbitCk2xg0LwN0ti0FSklUUmF1apX4sMOdQzXI6bWmtr7U2fRlutZf9LJ7UJMsvNppn94v4zB05s/y/BPDmHm001+8X8Y6c2f5fgcOYebPTP7xfxjpzZ/l+Bw5h5s9NfvF/GR05s/y/A4cw82mmf3i/jJ6c2f5fgcOYebTTPN/3fxjpvZ/l+Bw5h5s9NfvF/GOnNn+X4HDmHmz01+8X8ZHTmz/L8DhzDzaaZ/eL+MnpzZ/l+Bw5h5tNNfvF/GOm9n+X4HDmHm00z+8X8Y6c2f5fgcOYebTTP7xfxjpzZ/l+Bw5h5tNM/vF/GR05s/y/A4cw82emv3i/jHTmz/L8DhzDzZ6Z/eL+MdObP8vwRw5h5tNNfvF/GT05s/y/BPDmHm00zzf938Y6b2f5fgcOYebTTP7xfxjpzZ/l+Bw5h5tNM/vF/GR05YeX4HDmHm00z+8X8Ye3LDy/A4chd4QaG0hgCBihWpBjZW40sjHmDqSL9B1zY2l1ZXfZ4z+HqeGpIqDjav8AUqfmN75sVbUnpFHjeGTgPotMXpalSqgNT42q7KdjCnncKeglRfovNNtO4lR2fmOrwvcyQWZHTCIO4T5+Wz1aATaAFoAWgBaAFoAWgBaARaAFoBF5GfFAAZGV+QEKSYJtPQJtAItAJtAC0ALQCLQCs4SaJp4vDVqNUBkdCOogXVhzEGxHVMtCrKlUU46pkNZOTfGfWKUswUvyUHqPXks9dU+1ifYec1tvu9foz0+udGCcOWSYAQAgBACAEAIAQCDAPLuBt1CeZSUVlhc3gTdJaVd6hKMyoNSgEjv7/dOMvtpVJ1W4PCWhu7a0io/yWTV+XVf6j/iMpK+rJdZlj6el5UWXB/FVGrAM7MLNqLEibXZN1VqVkpNtYZTvKMIQykhrE6zwNQepICAEAIAQAgGLE8huyfCStQcfHaes+M+tUOyj6FCWo8+Sz11T68T7LznNt93r9Gal1zowThyyTACAEAIAQAgBAIgEMZDYF7hNpCw4pTrOtugbh3znds3u4uFHx1NjY0N5770QtzlW2zcLkEgktODfz46m8JuNjduv2Ub/ALMcZ2poyZIJgBACAEAIBixPIbsnwkx1Bx8dp6z4z61b9lH0KEtR58lnrqn2sT7DznNt93+xmpdY6ME4cskwAgBACAEAIAQDyZANPSOMFGmWO3YBzncJTvLlUKTlLXwMlGnxJKKEirULEsxuxNyZwlapKpNylqdFTgoR3VoWGicDnD1G5CKbdLWPh7psrCy4kZTnokVLqvutQjqysE1M1htF7wLXg58+Oy3hNtsbt1+yltDsxynamjCSCYAQAgBACAYsTyG7J8JMdQcfHf1nxn1u37KPoUJajz5LPXVPtYn2HnN7b7v9jNS6x0YJw5ZJgBACAEAIAQCIB4c2nl4SbY55EzTWO46pq5C6l6eczidqXv1FT+OiN7Z2/Djz1NXC4c1HCrtJ+4byZUtbeVaooIzVqqhDe/A5Ph1p0WVdgRvA3JnaSoqnbuK/BoVJynl/kRxOCnqdItC04OfPjst4TbbF7f3KW0OzHITtTRhJBMAIAQAgBAMWJ5Ddk+EmOoOPjtPWfGfW7fso+hQlqPPks9dU+1ifYec3tvu/2M1LrHRgnDlkmAEAIAQAgEGAQTIyCh4SaQyji15TD0uhfjNFti93I8KL5vUvWVDflvPwFicj1mbvQauD2j+LXOw9N/8AFdw/fRzTstkWXCp78tWaK8rupU3Voi0xvzb9lvAzY3XYy9CtT6yEET55PU6ZFpwc+fHZbwm22L2/uUr/ALMchO1NGEkEwAgBACAEAxYnkN2T4SVqDj07+s+M+uW/ZR9DXy1HryWeuqfaxPsPOa233f7Gel1jowThyyTACAEAIAQCDANTSGLFJCx7uk7hKl1cRoU3N6f7mSlTdSe6hHrVS7Fm1sxuZwVerKrNzkdFTpqCSRYaBwHGvduQms9J3LNpsmyVWe/LSJUvbjdW6tRvE7JLCNJ/Rjx3zb9lvAzBddjL0PdPrIQRPnk9TploWnBz58dlvCbbYvb+5Sv+zHITtTRhJBMAIAQAgBAMWJ5Ddk+EmOoOPjtPWfGfW7fso+hr5ajz5LPXVPtYn2HnN7b7v9jPS6x0YJw5ZJgBACAEA8tAPN55bWGBO05j+New5C6h0ne043a15xqm5Hqo3dlb7kd7xZoUKRdgq62Y2E1lCjKtNQj4lurUUYt/geNH4QUUCru2nnO8zvbW2jQgoxOdq1HOW8zbloxmvjfm37LeBla67KXoe6fWQgz55LU6ZaFpwc+fHZbwm22L2/uUr/sxyE7U0YSQTACAEAIAQDFieQ3ZPhJjqDj47T1nxn1u37KPoUJajz5LPXVPtYn2HnN7b7v9jNS6x0YJw5ZJgBACAEA8mQCj4R6QyLkU+m23oXfNJte9VOHDjq9S7Z0N+W89BWnH5ybxLGgzcG9H5V4xhrbk9C8/fOt2NZOEeI/E0t7X3pbq8C/E3yKBMkGvjfm37LeBla67KXoe6fWQgifPJanTItODnz47LeE22xu39ylf9mOM7U0ZMkEwAgBACAEAxYnkN2T4SY6g4+O09Z8Z9bt+yj6FCWo8+Sz11T7WJ9h5ze2+7/YzUusdGCcOWSYAQAgBANfG4gU0Z22AffzCV7msqVNzfge4Q35KIiYiuajFm2k39wE4K4ryrVHN6s6KjSVOKSNrQ+B46pY8hdbf8Dv98ubLtOPVw1yWpXu6/Djy1Y6qNU7aMcLCNEerz3gBeAYMaf5b9lvCVrnspeh7h1kIInzyR00eaLTg38+Oy3hNvsbt16MpX7/0xxvO0NGF4BIMkEwAgBACAYsTyG7J8JMdQcfHaes+M+t2/ZR9ChLUefJZ66p9rE+w85vbfd/sZqXWOjBOHLJMAIAQCDIBWcIv/bv/AG+0JrNq/wD5p+hZte1iJk4Y6FFno/TBoplVFO8kk3Jm4tNqfT01CMfX+yhXs3UnvSkbX+pn+ov4jLT2/LPUMXRv+Qf6mf6i/eZHT8vIOjf8g/1M/wBRfxGOn5eQdG/5fB4rcInZSuRQCCNp3zzU25KcXHdxkR2coyT3ilmgbNouXI2MBizRfOAGIBFj0y1Z3Tt576WTBcUeLHdLX/Uz/UX8Rm36el5Cj0b/AJG1ozTjVagQqACDrBO4S/Y7WlcVVBxwYK9lw4OWS9QzeIonuSAgBACAYsTyG7J8JMdQcfHaes+M+t2/ZR9DXy1HnyWeuqfaxPsvOb233ev0Z6XWOjBOHLJMAIAQCIBXaeplqLBQWPo6gLnlCa7aVOU6ElEzW7SqJsUfkVX+m/4G90492Nx5X7G9+op+Ze5PyKr/AE3/AAN7pH0Vx5X7D6il5l7h8hq/03/Lb3SPobjyv2J+op+Ze4fIav8ATf8AA3uj6G48j9h9RT8y9w+Q1f6dT8De6T9DceR+w+opeZe5BwdQbabgdhvdIdnWX/Y/YfUU9N75MEqtYMq58z1TpljZQWPMBcz3Tpym8RWWRKaisszfIav9N/wN7pY+huPI/Yx/UUvMvc39AYZ1rqWRlADaypA2c5my2VbVYXCck8FS8qxlSaUsjcs69GmPUkBACAEAxYnkt2T4SVqDj47+sz65b9lH0NfLUefJZ66p9rE+w85rbfd6/RnpdY6ME4cskwAgBACAeSJGMgjLI3UTkm0bqAWjdQC0bqAWjdRBr40fy37LeBle5WKUvQ9w66EET55I6ZaYLXg38+Oy3hNvsZZrr0ZSv+zHC07PdNHknLJwCQJ6BMAIAQAgGLE8huyfCTHUHHx39Z8Z9ct+yj6GvlqPPks9dU+1ifYec1tvu/2M9LrHRgnDlkmAEAIBEAIBMAIBEACYBF5GQa+Nb+W/ZbwmC67KXoeqfWQhCfO5I6dFpwb+fHZbwm32N269GUb9/wCmOF52hpCc0ZQJkgmAEAIAQDFieQ3ZPhJjqDj47T1nxn1u37KPoUJajz5LPXVPtYn2HnN7b7v9jNS6x0YJw5ZJgBACAEAIAQAgESAV+m8S1KkWTU113X2mUNo3EqNLehqZ7empzwxc/j1f6w/CJzPTNx+V7P8A9m0VhTa0f/P0eammqzAgkWIsfRGwzzPa9xKLi8Y/5/ZMbCmmms8iumqZeSSM2FxLUmzJqbWNl9szW9xOjLejqYqtFVFhm7/Hq/1h+ATY9M3H5RV+gp/h/wDP0WvB/SNSqzioQQApFhbaT7pudlX1W4lJTxyS/wByjeW8KSTXiXqzeFI9SQEAIAQDFieQ3ZPhJjqDj47T1nxn1u37KPoUJajz5LPXVPtYn2HnN7b7vX6M1LrHRgnDlkmAEAIAQAgBAIgBIBXadwzVKRVBdrrqvbYema/aNCVWlux1LFtNQnli1/Ba/wBT/JZy/RFw3obVX1LGvwH8Fr/U/wAl98noe48o+vpfkP4LX+p/kPfHQ1x5R9dS/IfwWv8AU/yX3x0PceUfX0vyH8Fr/U/yX3x0PceUfXUvyW/B3AVKTOai5QQttYOwnm65utk2Va3lJzS5pf7lC9rwqJKPgXyzelE9SQEAIAQDFieQ3ZPhJjqDj47T1nxn1u37KPoUJajz5LPXVPtYn2HnN7b7v9jNS6x0YJw5ZJgBACAEADAIgHjNIBR1eE65iKVKrXQEg1ENIISDYhC7rmtsuNWo6zK1S6pweGeHUimWOjNJU8QpNMn0TldWUq6Na+V1Osc/MQQRcGZ4TU1lM9Jp6G7aesEhaMIHljaQ0DQw2nMNVfi6dak9T6ocEm223P3T26cks4GSwE8AnLJwCYBMkBACAEAxYnkt2T4SVqDj47+s+M+uW/ZR9DXy1HnyWeuqfaxPsPOa233f7Gel1jowThyyTACARIBhxeMp0UL1XWlTUXZ3YKqjpY6hANfR2mcNiQTh61KuBtNOqlS3XlJtJBq8I9IPRpqKNvlFZ1o0cwuqu971GG8Iiu5G8JbfAFThJUXBYf5PQLcbiszVqzMTXdQAKlV3GxmuEFrZRfLYKAMFeruR5anicsIXdH6Yq0LAk1qIABQgF1UahxTDbYDkte+4iaicFL+mV5QyNdHGik9LE0yGpnItQjY9CowCt/YzBwdwz88myqunU3GKUsPA8LN54FsGkg+dcN9PGq7YembUUOWpY/OONqn/AGrstvN+abC0oJ/zkjyxWudxII1gg2II1gg7iN02E4KSaZB9a4MaTOJw6VG5etalvrqbMbbr7e+aKpDclg9otp4AQCYAQAgBAMWJ5Ddk+Elag4+O/rPjPrlv2UfQ18tR58lnrqn2sT7Dzmtt93+xnpdY6ME4cskwCLwCv0jprD4f5+tSom17PUVTbnsTe08t41BqJwkwNT0flOHYncaqa+5ts8qcXoRk86S0BRxIDg5Ky3NLE0woq0zuKVANY1C6m6tsIIntEnx7SHlRxJq4atXpUKmHou2pM4qOTTai9Zbmy3V3KrbVmsSZIGDhTjOOxlZhrVStJOzTXX/m9Sa6vJOpg8rDqLOmSrWTcSg0lE2O0qlJxjGGM/0XGiHzYLE0zspiso6FelxoA6i5E175Votf0aPGGfUcBUzU0J2lQT9030dC4Y9MYziKFWr/AE0ZgOcgeiO82E9xW80iT42Ad5uTtPOSdZPWSTN/GKjHCMeRm0xoqmtEsihWSxuN4uAb88wRn/I85N/yeV34vEImXOGV0zXy3Zcuu2u3obpSvY4mZYjjozG8dTD2yH0lZSblHRiroTvsykX32vKZJtwCYAQAgBAMWJ5Ddk+Elag4+O09Z8Z9bt+yj6FCWo8+Sz11T7WJ9h5ze2+7/YzUusdGCcOWQMhgq+EOKalh6jobPYKptfKzsEVrHmLX7pjqS3YuX9HlvCEjT2FWnha2QW1K7sTd3CurOzudbHKp1kzQRqynUTZUUsyFhz3zZ0Kcaj5s3FjZxrptvQ9YKu9E5qDvQbnptlB605Ld4Mio5UpYizDe0Vb1MJ5ELhZos0HaumZRdai2pg0xULkkWtlUXsQLAa+6WqFbfXPUrxlkcNH41alNHLqzuodznBu7+k516+UTKVaEt9sxSzkznEINrqP7x75ial4rQ88y54Mf+oo1qdH0+NqutRxyKaZFpHX9JyFNlF9oJsJkjaynNSxyRKg2z6thFsijZq2c3RNo/FlkqOG6k4KtbdkY9laiMx+4E90zW7xUiQz5ZN9qeC7xOmw9DJY8YQFY6svSe+36zAqf8skGxwP0rSwgxNauStNUpXsCxJZ3VVVRrJJIFumU75c0e4lvwW4Z4WuayUS9TEGq7/JwlqtmOptZyhbWu2awJsdZAlA9DLhsdUZgtSgUBvZhVpuBq+mAQQeoEdMgFjeAF4B6kgIBixPIbsnwkx1Bx8dp6z4z63b9lH0NfLUefJZ66p9rE+w85vbfd/sZ6XWOjBOHLIQDR0xg+Po1KV8pdSA31W+i3cQD3TxKO8sMhrIqUXFVPTWxOZKlM/RYXWpTPfmHSLHfOZqRlTqOP4KUv4sSa+Fag5pPclOSx+nT2I9+fcekHcRL0ZJxUkZYVJLmmeJ5f5Jcm3lmKphDiVdB83Yhmte7W1InTe1zu69kqrGlNZfNnlTwxP4EaROGxJwuIyGk18pYLZHtmBBbYCLi3PaXL6lxKe/HVGSrHKyj6alJNqqmvWCFX9CJzrc03kpZZ6wQ4tsRiKYy1KIpsrDUSyozPTY/SVk4sEHnBGsAjZWlWcd1P8/BnpyaPqlJrgEbDrm+yXDX0hjKdFC1dlSnsJY6jf6Nt5PNvnpRbfIHyfTYw4cnBl2Q7KbUyuXoRmI1dBHfum3t5VUsSR4Zoobi5BXoNrj7pa8Mshi7wy0s1KjUohggqCk97ekzU3YqFO6xNz1jZNbec5JHpG/5PNGLo+qmMqPUr12pfNBDTVDUAzipUc3YgavRUj7phha1JeGCcj1iuHGIbUiUaQ7JqEd5IH6SxGyXizzk024T446+OcDopUgPYmT6SmMm5ozhniUdeOYVaRIDXRVYAmxZWUAar3sQb2mOraKMW4kp5PpYM1x6JgGLE8huyfCTHUHHx2nrPjPrdv2UfQoS1HnyWeuqfaxPsvOb233ev0ZqXXOjBOHLJMAiQBa07op1c4iguYtbjqQIBqWFlqJfVxgAA1kZgAL3USndWyqxytTFUhvCvpX5PiVANVaNVNaFrJUQkWIam9jlI1EHbq13AM1UIVaT5LKK6UkxapYdqjtTzLlXlVKb5lqLs/kt13DH6JBGs6xkqz4Ud5LX4EnyLqlSCgKoCqBYAbAOYTVbzk3LxMS15lMOA9V8Tg9IULFeOVqo1DKoqHX0+jbpvedZb9lH0L8OqOGnOC9em+fCFTh3uzUinp02OtuLYsFKk3OU2sSdZGoVq1hCct5a/B4nST5onRmh6jBKZQpSVg7BnV6tZw2a9TJ6KrmAJ1m9stgIo2jU96X6IhSxzHyimVQObVL5nPn/AJR8QTWpJ9FaZf8Audit+4LbvM2FhBN5Z5kLCZMuvlS0+I58tDFzyauKdlps6i4UhbnYHbYOk2ubDcIrV1T5asyYFXg65r42rU9J0RChZjmGcsLBRsXknZzStbZnUcpcyXoN02WMaHk2tG1lSorOLqDr1X3ajbonmcW1yAzPpugBfNf/AGhTc9GyV+HLJ5F/Q+DOIrqAPRDB36FDXC95sOq/NIuam7BrxZ6ifXqK2AB2gATUGQyQDFieQ3ZPhJWpBx8d/WfGfW7fso+hQlqPPks9dU+1ifYec3tvu/2M9LrHRgnDlkmAEA82kA1MRgKb62AnloYQkYjRyZ3w9UFaivVqUiDlcpUqM4ekw22z5WHOusWIvpbuEoTbSymVKkXk0cbo56IvxwO5VfDg1Hb6KqEdczHZqH3StToxnLCTz/X/AMMcY5Hbgng2pYWnTqWLAenYeiWOt7DmzXnRQiopJF2K5F0BPZ6DLJBIgC9wq4PDGKrK2SqlwrWuCp2qwuN4BGvVr55lo1ZUnyIaF3CcCHv/ADWLDmVcl+tySbdVj0yxO+k1hIjBX8P+D9eqcNhcLTyUsrs9a1qFK5Ci52s9s5CjWS24XMpttvLPRU1dD0cIy4WgMqUlCsx5dSowzvUc7z6SjotabC0/hByPE3gxLh3aoqJYszZbHVckeiAdgJNhr5xslp1sR3/AiPM8uCpKsCrDarCzDrBnuM4yWYsGbA4R67ZaQzHefoL2m3dW07hPFS4jDk2Tg+k8GNBrh05ydZYixZvrW3Abhu/WaerVc5ZZ6QwieCSYBixPJbsnwkrUHHx39Zn1y37KPoa+Wo8+Sz11T7WJ9h5zW2+7/Yz0usdGCcOWSYAQAgEWgGlpPRlLELlrItQA3GZQ1jzi+yeWskYKf+D4XCsCFCu17BKWaqwG3WAWy6xfdrmGc6dFOUuRKjktsHpCk/oKcrAchlZGtzhWAJHSLiKVxTqdR5JcWjeUzOiD1JAQCIBBMhg8OgNri9tY64B8n4T02TGVs2ol869KsAVYc43dYM21rKMqe6zw0aWCVqlamF1uXQ9QVgxbqABPdMlZwjSwgkfWcVoujXANRFY2B1orfowM06k0ez3htG00tYahsGoAdSjVG8DdtIBMAIBixPIbsnwkx1Bx8dp6z4z63b9lH0KEtR58lnrqn2sT7Lzm9t93r9Gal1zowThyyTACAEAiAQ0hgX8+d6lQ/WKL0JTJW3e2c945pym1qzlW3fBFqlHkjVOLo1TkuGN9Wsggjejbj0gzX06s6b3kyzKhLdy0WmjccwIp1TmJvxdTZnsLlW3BwNerURrGwgdTYXqrrD1RQnBxLYTZamMmSCLyAI3CzhFUNQ0aDmmqaqjrqZn3op3AX1kaydVxY3v21tvreloYpzxyRi4NcJKiVFp13NSm5CqzWzI5Nlu29SbDXrBI122Tc2yit6IjPwY44/R1KuBxqK9tmZVa34hKMW0ZGYcJoKjT5ChRvCoqX68o1w5NkloBIBMAIAQAgGLE8huyfCStQcfHaes+M+t2/ZR9ChLUefJZ66p9rE+y85vbfd6/RmpdY6ME4cskwAgBAIMArNDY1qoqipbjaVarTZQLWAbNS1dNJqbX/wB0hgXdI4jJQNtRZ6i/9V7+BnF3q/15P+zbWMFKSF0SsmbxxTRe4DHNVRkJ/mqM9Nv9ya1PcQL84v0zPbVHCopLwNPe26jzS5Dlg64qIjjY6q34he07RPJpTYvPYMWIqhFZjsUFj3C//EIHx1ahK5m5TXZulm9Jv1Jm+hiFNP8ABhpUpVaiijUrh2W/pKpNgwBsDusecbZSqVlKTWf0dtb7Pt6NPh6yaPq+iNPU3w+Hq1WCNWyoduUVtalC2xbuCBe1yQBrIE17Rylenw5yi/AugZBiPUAIBEAmAEAxYnkN2T4SY6g4+O09Z8Z9ct+yj6FCWo8+Sz11T7WJ9l5zW2+71+jNS6x0YJw5ZJgBAIgEXgCnw20tR0YFxruEa6Unp6ycQlycoA+mgLMp6wSA1ww3oBSwfC/DaSSocPnUpWLGnUUK4WoL5rAkEZy42815zG1bZwnxPB/+Tb7Ml/LB6mo1N6a1XSqUHUEnMdTZQCUVhYm3Pr1DvlqjQfWbMFajKtFxQ8aL0lkpq6Px+GC/VAqIg2kFQA2W2tSAdR1k6jtrfaclJQqL+jm6tu4PD1GZTebzQrGDSdE1KNVBtam6jrZSB4yU+ZDPjdd7ou69vDZN1Vf8Ta7Bpp122W+BxNM4GpTcgOuYgbyTrUjvmhqQmrhSSN3WpzV0pRXI3ODekqKYDFpimVaKltptcVk1KN+YuGtbXeWquuTS7Xp7tbP5QyaF4RGtQpGgjYwhEFSsjIlE1AozhajkZze/JBAIIJBFpiNUMWErF1DFShI1qSpKnmJUkHuJgGWAEAmAEAxYnkN2T4SY6g4+O09Z8Z9bt+yj6FCWo8+Sz11T7WJ9h5ze2+7/AGM1LrHRgnDlkmAEA8Ps1SAUTaDo2LYq2IYcqpXIZBz5KXIpr1C/OTtkOSSzkHz7ynaBWtTpNgCKjUzUXimaqaJWoFF6RclFKlfo2FjK0r2lF85IzU6M5vkj5amiMbo7Mys1Kq6i3FrxmcZr5M1iLggG3SJ5Ve3uo+GPwzM6Na3l/f5Qw0+HDGnTFZGoOyjNVygqTzr9W/SDKE9lpSbjzX4Nnb7Qg8RqcvyzKtQHWGDZtd81y1999/XKsoS8ToacoNJxeUfQuCDFcA5Ou7VAg5ywCKB1sZW4bnXSRzu1ZrjP0PoGjltSQHXZQL89hadbFYNEzO5sLnUOmT6kHyfhc+H40thX4wO13VVORWJ9J6dTkkE6yBfXex12l2Eqm7us3Gxac+NvR08SjM9YwdesCzww001JDRSwNQ0nJscwyF8pTXb6bA3vt3SvWfM5XbX8qqjjRDxwd07WwOFp4bDhCEzHPVDVHJdi7EIpULrY2GuSqWFmTMlLYnLNSRuV9P6RtmNSoic60aar7H/M8p0s4yWaezbNPG9n9nvR/CnGjbXz2tqqU6bKfwhW/WWoW0ZrkajatrC23XDxH/g3pgYukWy5HVsjre4DWDAqd4IYH/xKdSDhLBq4y3lktxPBJMAxYnkN2T4SY6g4+O09Z8Z9ct+yj6GvlqPPks9dU+1ifYec1tvu9foz0usdGCcOWSYBBgGnj8YKS3IzMTlRRtZjsHRsJJ3AE7pgr1o0oOctESlkX9IVsi8ZXPG1ByR9BSdgpqdnaOvq2Tlbq/nWfLql+hbb8kkLGJxDVGzObn9B0CUss39KnGCwkY1J3TJGbzqe3FCJjMPcuAqvSLPZNQsMxtlOy1txnS295GKUZarxNbX2VOaU6fitDb8lvHU8SMLiMM76PxRcqXo5lpsoNnFQgi11ykX222HbscRlHn4mklvU5YfJo+04Xg3Tp5QpOVeSpZmCdgMxCnWRcc88Qt6cXvJcyJVJTeZMvFWwsNgmbBjFvh7UIwuX6L1EVuldbEHoOUDvli2SdRZPE3hHzXGDXfdabCvFpnUbCqwcHHx1NZr2cqpbIuZrbFF7AsdgudXOd15UlJI2l7fQt4Zzz8BV0BV+VYutUcB1pqFS4uAc20X7/vmGn/KWWaXZbdxXc6nPkOGGrGmwZeUpuL6xM0oKSwdLUpqccPQt8Zwjq1UKZVGYWJFyZUpWOKm8uZrI2VKjJ1JPCXPmaVGnlH6k7pvaa3EcrtS8+pqZWi0HzgBhWWm7m440hwCLHLYKl+sAt/cJqbqanPkVaawhtErnsmAYsTyG7J8JMdQcfHaes+M+t2/ZR9DXy1HnyWeuqfaxPsvOb233ev0Z6XXOjBOHLJMAgwCm0zqqUWPJ/mJ1O2Ur94Vx323zTbWhKVFNfsy0WlLmU+nsK1RFya8pJI5xbdOYWDbWtVQk8iyykbQR3T0bZTi1lMw4qrkRn+qrHvAuP+JlopSqJEuQpKLADmmwfibCPVX9H0fyc4V6alKwslbNVpqbggpkVj1MGU/2k75tdnVnJSg/A5La0oSq5ifQRNmao9SQamk8AmIptTqC6tbfYgg3DA7iCAZMW4vKIaTE9uA7XsajsnQlMMettg7lEsyu5NYPVGUqUsxZ54V8FXXR1WjgkHGuU1BgPpDM7uxu1hrJ22Gq+oSs23zPc6s6jzJ5EZuDy6OWlh1OYimKj1LW4ypUdgzW5gKagDmHTM9BHRbCisSl4nh72OUAka7G9rDWRq6Lyxjmba9uXRpOaePUul0XWXZRc32EZWUg7CHvax1bbTLGtTjpyOKuru4uOU3lF5oXgu9Rg1cAgG4pg3XrqtsPZGrnJ2TBWu3LlEpxp/kfcLQyLb7zznnlFmUziAEAxYnkN2T4SVqDj47+s+M+t2/ZR9ChLUd/JhUC6apX1XfEgdZSpq/Sc7tqLez8+hmp9c6NWcKWSYAQDDiaC1FKuAysLEHmniST5MIpK2Br0uQRXTdnuHA5i4Bzd635yZp62x6cnmDwZo1cams2If6VBr9unb7yQf0lPoeqnqvUyqueHwVasLAJTAIYKPSBZSGUVHIHo3GsKO/dLdPZKS/m+f5PLrtmI08OGu9Di6g2g4ZiwPQyKQesGa2pY3EZbu7kzK6eOszf0UjVKwqEFVVSqg8qxN2ZhuuQott9HXtsN1s+zdGL3tWVak1IYhNmYibyQEAIBDiCBK4eaIZilZELqqlHCrmYC90YKNZA9IG3ON15atpxUsT0MsK9Wk803gUaGFZ9VKm7E6uQyqO05AAHfL86tKKMVa5rV3/Nto+o6EwYXD0kYBiiKlyNoUBb6+qady58iVoWSqBs1SATAJgEQDDjGApuTqAVieq0mOoOP7/rPrdDso+hr5am6cW9HEmpSYpUp1WdGG0MrkiVeBGtb7sllNYZ6zh5Pseg/LPhmQDF0qlKqB6RpqHpseddeYdRHfOPuP8Apu4hJ8Lmiwqy8Sz88Ojft/yT75X+373yr3J40SfPDoz7f8k++T9v3vl+RxYkeeHRvPX/ACD74+3r3yr3HGiT54dG/b/kn3x9vXvl+RxokeeDRn2/5B98fb175V7jjRDzw6M+3/IPvkfb175V7jjRMdTys6KbaKxP/wBHxj7evPL8jjRPVPyu6LUWXjgOih8Y+3r3y/I40T354dGc9f8AJPvk/b975fkcWIeeHRnPX/IPvkfb975fkcWIeeHRnPX/ACD74+373yr3HFiHnh0Z9v8Akn3x9v3vl+RxYh54dGfb/kn3x9v3vl+RxYkHywaM+3/I+Mn7fvfL8jjRMHnV0TzVj/8AifC8fb975fkcaJnHlg0YP6/5Hxj7fvfKvccWJPnh0Z9v+SffH2/e+Ve44sQ88OjPt/yD75H2/e+X5HFiHnh0Z9v+SffJ+373y/I40SPPBo37f8n4yHsC9X/avcnjRE7h55V/lVFsPgkemlQFalV7Bih2qigm1xqJJ2X1C95ttm/9OzhNVLh6c8Ixzqp6Hy2dhFY1K7M+N+cqdt/aMwUOVNeh6ZgliCTSbPIT1uolIJGCcIIwMIJOBgIwMBIwMBPWEMBIwhgIwMIIwMEycIYCMInCIjCIwEjAwEYGAk4QwTGBgiRhDARgYCeH1sHkJ6ATw9ST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0" name="Picture 10" descr="http://raduga.name/wp-content/uploads/2014/10/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4000528" cy="52505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1920" y="2708920"/>
            <a:ext cx="561662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r>
              <a:rPr lang="ru-RU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r>
              <a:rPr lang="ru-RU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8" name="Picture 14" descr="http://nachalo4ka.ru/wp-content/uploads/2014/05/veselyiy-schet-kartochki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4624" y="-5799138"/>
            <a:ext cx="3932226" cy="2870156"/>
          </a:xfrm>
          <a:prstGeom prst="rect">
            <a:avLst/>
          </a:prstGeom>
          <a:noFill/>
        </p:spPr>
      </p:pic>
      <p:pic>
        <p:nvPicPr>
          <p:cNvPr id="6146" name="Picture 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778461"/>
            <a:ext cx="3929090" cy="53492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2852936"/>
            <a:ext cx="424961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П'</a:t>
            </a:r>
            <a:r>
              <a:rPr lang="uk-UA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я</a:t>
            </a:r>
            <a:r>
              <a:rPr lang="uk-UA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ть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71578"/>
            <a:ext cx="4000528" cy="5429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52048" y="2996952"/>
            <a:ext cx="485645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</a:t>
            </a:r>
            <a:r>
              <a:rPr lang="uk-UA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і</a:t>
            </a:r>
            <a:r>
              <a:rPr lang="uk-UA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сть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753124"/>
            <a:ext cx="4000528" cy="5429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2996952"/>
            <a:ext cx="400052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r>
              <a:rPr lang="uk-UA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і</a:t>
            </a:r>
            <a:r>
              <a:rPr lang="uk-UA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8"/>
          <p:cNvPicPr>
            <a:picLocks noChangeAspect="1" noChangeArrowheads="1"/>
          </p:cNvPicPr>
          <p:nvPr/>
        </p:nvPicPr>
        <p:blipFill rotWithShape="1">
          <a:blip r:embed="rId2"/>
          <a:srcRect t="-480" b="1"/>
          <a:stretch/>
        </p:blipFill>
        <p:spPr bwMode="auto">
          <a:xfrm>
            <a:off x="179512" y="260648"/>
            <a:ext cx="4680520" cy="61880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2348880"/>
            <a:ext cx="449999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uk-UA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і</a:t>
            </a:r>
            <a:r>
              <a:rPr lang="uk-UA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uk-UA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і</a:t>
            </a:r>
            <a:r>
              <a:rPr lang="uk-UA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11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Лиза</dc:creator>
  <cp:lastModifiedBy>Sanya</cp:lastModifiedBy>
  <cp:revision>33</cp:revision>
  <dcterms:created xsi:type="dcterms:W3CDTF">2015-02-07T10:58:14Z</dcterms:created>
  <dcterms:modified xsi:type="dcterms:W3CDTF">2015-02-12T16:52:18Z</dcterms:modified>
</cp:coreProperties>
</file>